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1" r:id="rId1"/>
    <p:sldMasterId id="2147495462" r:id="rId2"/>
  </p:sldMasterIdLst>
  <p:notesMasterIdLst>
    <p:notesMasterId r:id="rId18"/>
  </p:notesMasterIdLst>
  <p:sldIdLst>
    <p:sldId id="295" r:id="rId3"/>
    <p:sldId id="296" r:id="rId4"/>
    <p:sldId id="298" r:id="rId5"/>
    <p:sldId id="303" r:id="rId6"/>
    <p:sldId id="302" r:id="rId7"/>
    <p:sldId id="301" r:id="rId8"/>
    <p:sldId id="307" r:id="rId9"/>
    <p:sldId id="310" r:id="rId10"/>
    <p:sldId id="316" r:id="rId11"/>
    <p:sldId id="317" r:id="rId12"/>
    <p:sldId id="319" r:id="rId13"/>
    <p:sldId id="304" r:id="rId14"/>
    <p:sldId id="305" r:id="rId15"/>
    <p:sldId id="321" r:id="rId16"/>
    <p:sldId id="320" r:id="rId17"/>
  </p:sldIdLst>
  <p:sldSz cx="12192000" cy="6858000"/>
  <p:notesSz cx="6858000" cy="9144000"/>
  <p:embeddedFontLst>
    <p:embeddedFont>
      <p:font typeface="Open Sans" panose="020B0604020202020204" charset="0"/>
      <p:regular r:id="rId19"/>
      <p:bold r:id="rId20"/>
      <p:italic r:id="rId21"/>
      <p:boldItalic r:id="rId22"/>
    </p:embeddedFont>
    <p:embeddedFont>
      <p:font typeface="Open Sans SemiBold" panose="020B0604020202020204" charset="0"/>
      <p:bold r:id="rId23"/>
      <p:bold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AD ME" id="{F9D0672A-D7AE-1847-94BE-C0722C136B38}">
          <p14:sldIdLst>
            <p14:sldId id="295"/>
          </p14:sldIdLst>
        </p14:section>
        <p14:section name="Intro" id="{FBAC04BA-B92C-FC47-972C-B1B4268589A5}">
          <p14:sldIdLst>
            <p14:sldId id="296"/>
            <p14:sldId id="298"/>
            <p14:sldId id="303"/>
            <p14:sldId id="302"/>
            <p14:sldId id="301"/>
            <p14:sldId id="307"/>
            <p14:sldId id="310"/>
            <p14:sldId id="316"/>
            <p14:sldId id="317"/>
            <p14:sldId id="319"/>
            <p14:sldId id="304"/>
            <p14:sldId id="305"/>
          </p14:sldIdLst>
        </p14:section>
        <p14:section name="Outro" id="{10568E88-B4A5-429E-BD31-EF65F911D2A7}">
          <p14:sldIdLst>
            <p14:sldId id="321"/>
            <p14:sldId id="320"/>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5A2482F-F186-D55E-9143-D56B4ACECE96}" name="Katie Savage" initials="KS" userId="S::katiesavage@microsoft.com::e196d8e6-f7d3-4a7d-b526-c2af9dfd5cff"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D35D1"/>
    <a:srgbClr val="A073F8"/>
    <a:srgbClr val="D431BC"/>
    <a:srgbClr val="9169E2"/>
    <a:srgbClr val="8F2FFF"/>
    <a:srgbClr val="E500B8"/>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5FC1E6-9BF2-4B94-AD74-409691B2B98B}" v="14" dt="2023-10-20T23:21:44.511"/>
    <p1510:client id="{4E574439-E039-FF67-D2ED-9723AA6A1614}" v="176" dt="2023-10-26T16:04:24.545"/>
    <p1510:client id="{5B9A8362-83F5-FDF3-3415-F4D1959E72A1}" v="773" dt="2023-10-27T15:43:38.225"/>
    <p1510:client id="{B200C842-4C2C-F47D-3748-48C1E68F4A52}" v="2" dt="2023-11-13T15:25:00.6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font" Target="fonts/font3.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2.fntdata"/><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6.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1.fntdata"/><Relationship Id="rId31" Type="http://schemas.microsoft.com/office/2018/10/relationships/authors" Targe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4.fntdata"/><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tie Savage" userId="e196d8e6-f7d3-4a7d-b526-c2af9dfd5cff" providerId="ADAL" clId="{445FC1E6-9BF2-4B94-AD74-409691B2B98B}"/>
    <pc:docChg chg="undo custSel addSld delSld modSld sldOrd modSection">
      <pc:chgData name="Katie Savage" userId="e196d8e6-f7d3-4a7d-b526-c2af9dfd5cff" providerId="ADAL" clId="{445FC1E6-9BF2-4B94-AD74-409691B2B98B}" dt="2023-10-20T23:29:13.212" v="667" actId="478"/>
      <pc:docMkLst>
        <pc:docMk/>
      </pc:docMkLst>
      <pc:sldChg chg="ord">
        <pc:chgData name="Katie Savage" userId="e196d8e6-f7d3-4a7d-b526-c2af9dfd5cff" providerId="ADAL" clId="{445FC1E6-9BF2-4B94-AD74-409691B2B98B}" dt="2023-10-20T23:08:38.021" v="397"/>
        <pc:sldMkLst>
          <pc:docMk/>
          <pc:sldMk cId="1108877457" sldId="260"/>
        </pc:sldMkLst>
      </pc:sldChg>
      <pc:sldChg chg="modSp mod">
        <pc:chgData name="Katie Savage" userId="e196d8e6-f7d3-4a7d-b526-c2af9dfd5cff" providerId="ADAL" clId="{445FC1E6-9BF2-4B94-AD74-409691B2B98B}" dt="2023-10-20T22:36:20.810" v="0" actId="2711"/>
        <pc:sldMkLst>
          <pc:docMk/>
          <pc:sldMk cId="733066283" sldId="277"/>
        </pc:sldMkLst>
        <pc:spChg chg="mod">
          <ac:chgData name="Katie Savage" userId="e196d8e6-f7d3-4a7d-b526-c2af9dfd5cff" providerId="ADAL" clId="{445FC1E6-9BF2-4B94-AD74-409691B2B98B}" dt="2023-10-20T22:36:20.810" v="0" actId="2711"/>
          <ac:spMkLst>
            <pc:docMk/>
            <pc:sldMk cId="733066283" sldId="277"/>
            <ac:spMk id="2" creationId="{586723E9-9889-8E81-E7DB-6B10D4FBD56F}"/>
          </ac:spMkLst>
        </pc:spChg>
      </pc:sldChg>
      <pc:sldChg chg="modSp mod">
        <pc:chgData name="Katie Savage" userId="e196d8e6-f7d3-4a7d-b526-c2af9dfd5cff" providerId="ADAL" clId="{445FC1E6-9BF2-4B94-AD74-409691B2B98B}" dt="2023-10-20T23:08:32.455" v="395" actId="20577"/>
        <pc:sldMkLst>
          <pc:docMk/>
          <pc:sldMk cId="1023071940" sldId="292"/>
        </pc:sldMkLst>
        <pc:spChg chg="mod">
          <ac:chgData name="Katie Savage" userId="e196d8e6-f7d3-4a7d-b526-c2af9dfd5cff" providerId="ADAL" clId="{445FC1E6-9BF2-4B94-AD74-409691B2B98B}" dt="2023-10-20T23:08:27.514" v="383" actId="20577"/>
          <ac:spMkLst>
            <pc:docMk/>
            <pc:sldMk cId="1023071940" sldId="292"/>
            <ac:spMk id="2" creationId="{C9F34F8B-358E-6FC4-1367-43EDECF8FC0E}"/>
          </ac:spMkLst>
        </pc:spChg>
        <pc:spChg chg="mod">
          <ac:chgData name="Katie Savage" userId="e196d8e6-f7d3-4a7d-b526-c2af9dfd5cff" providerId="ADAL" clId="{445FC1E6-9BF2-4B94-AD74-409691B2B98B}" dt="2023-10-20T23:08:32.455" v="395" actId="20577"/>
          <ac:spMkLst>
            <pc:docMk/>
            <pc:sldMk cId="1023071940" sldId="292"/>
            <ac:spMk id="3" creationId="{E8FCAC96-1185-6692-9D85-6FDA2B7C3E3D}"/>
          </ac:spMkLst>
        </pc:spChg>
      </pc:sldChg>
      <pc:sldChg chg="addSp delSp modSp add del mod modTransition">
        <pc:chgData name="Katie Savage" userId="e196d8e6-f7d3-4a7d-b526-c2af9dfd5cff" providerId="ADAL" clId="{445FC1E6-9BF2-4B94-AD74-409691B2B98B}" dt="2023-10-20T23:25:27.919" v="635" actId="47"/>
        <pc:sldMkLst>
          <pc:docMk/>
          <pc:sldMk cId="2960564349" sldId="297"/>
        </pc:sldMkLst>
        <pc:spChg chg="del mod">
          <ac:chgData name="Katie Savage" userId="e196d8e6-f7d3-4a7d-b526-c2af9dfd5cff" providerId="ADAL" clId="{445FC1E6-9BF2-4B94-AD74-409691B2B98B}" dt="2023-10-20T23:14:54.999" v="496" actId="478"/>
          <ac:spMkLst>
            <pc:docMk/>
            <pc:sldMk cId="2960564349" sldId="297"/>
            <ac:spMk id="3" creationId="{395CC549-1EA2-8B4A-ADC1-C00428D83849}"/>
          </ac:spMkLst>
        </pc:spChg>
        <pc:spChg chg="add del mod">
          <ac:chgData name="Katie Savage" userId="e196d8e6-f7d3-4a7d-b526-c2af9dfd5cff" providerId="ADAL" clId="{445FC1E6-9BF2-4B94-AD74-409691B2B98B}" dt="2023-10-20T23:14:54.999" v="496" actId="478"/>
          <ac:spMkLst>
            <pc:docMk/>
            <pc:sldMk cId="2960564349" sldId="297"/>
            <ac:spMk id="4" creationId="{B9FACFC5-0E4E-A4A8-9AAD-B428AC56D682}"/>
          </ac:spMkLst>
        </pc:spChg>
        <pc:spChg chg="add del mod">
          <ac:chgData name="Katie Savage" userId="e196d8e6-f7d3-4a7d-b526-c2af9dfd5cff" providerId="ADAL" clId="{445FC1E6-9BF2-4B94-AD74-409691B2B98B}" dt="2023-10-20T23:13:31.493" v="482" actId="478"/>
          <ac:spMkLst>
            <pc:docMk/>
            <pc:sldMk cId="2960564349" sldId="297"/>
            <ac:spMk id="5" creationId="{CCA365AD-E8B7-EA28-CAD5-6B4B76D9553E}"/>
          </ac:spMkLst>
        </pc:spChg>
        <pc:spChg chg="add del mod">
          <ac:chgData name="Katie Savage" userId="e196d8e6-f7d3-4a7d-b526-c2af9dfd5cff" providerId="ADAL" clId="{445FC1E6-9BF2-4B94-AD74-409691B2B98B}" dt="2023-10-20T23:13:33.881" v="483" actId="478"/>
          <ac:spMkLst>
            <pc:docMk/>
            <pc:sldMk cId="2960564349" sldId="297"/>
            <ac:spMk id="6" creationId="{BD64F3EC-C7A0-D4F7-607B-DB7479A26BDD}"/>
          </ac:spMkLst>
        </pc:spChg>
        <pc:spChg chg="add del mod">
          <ac:chgData name="Katie Savage" userId="e196d8e6-f7d3-4a7d-b526-c2af9dfd5cff" providerId="ADAL" clId="{445FC1E6-9BF2-4B94-AD74-409691B2B98B}" dt="2023-10-20T23:13:31.493" v="482" actId="478"/>
          <ac:spMkLst>
            <pc:docMk/>
            <pc:sldMk cId="2960564349" sldId="297"/>
            <ac:spMk id="7" creationId="{F270DCD4-7437-9D3C-2428-F653C3DC676E}"/>
          </ac:spMkLst>
        </pc:spChg>
        <pc:spChg chg="add del mod">
          <ac:chgData name="Katie Savage" userId="e196d8e6-f7d3-4a7d-b526-c2af9dfd5cff" providerId="ADAL" clId="{445FC1E6-9BF2-4B94-AD74-409691B2B98B}" dt="2023-10-20T23:13:35.543" v="484" actId="478"/>
          <ac:spMkLst>
            <pc:docMk/>
            <pc:sldMk cId="2960564349" sldId="297"/>
            <ac:spMk id="8" creationId="{DF392901-F2E5-AB7B-B1E5-4034F6C06AC6}"/>
          </ac:spMkLst>
        </pc:spChg>
        <pc:spChg chg="add del mod">
          <ac:chgData name="Katie Savage" userId="e196d8e6-f7d3-4a7d-b526-c2af9dfd5cff" providerId="ADAL" clId="{445FC1E6-9BF2-4B94-AD74-409691B2B98B}" dt="2023-10-20T23:13:31.493" v="482" actId="478"/>
          <ac:spMkLst>
            <pc:docMk/>
            <pc:sldMk cId="2960564349" sldId="297"/>
            <ac:spMk id="9" creationId="{0E435C12-1E26-BBD7-8B09-72C06C9846A3}"/>
          </ac:spMkLst>
        </pc:spChg>
        <pc:spChg chg="add del mod">
          <ac:chgData name="Katie Savage" userId="e196d8e6-f7d3-4a7d-b526-c2af9dfd5cff" providerId="ADAL" clId="{445FC1E6-9BF2-4B94-AD74-409691B2B98B}" dt="2023-10-20T23:13:37.142" v="485" actId="478"/>
          <ac:spMkLst>
            <pc:docMk/>
            <pc:sldMk cId="2960564349" sldId="297"/>
            <ac:spMk id="10" creationId="{8264136A-B0BF-8A57-FF98-817441F82407}"/>
          </ac:spMkLst>
        </pc:spChg>
        <pc:spChg chg="add del mod ord">
          <ac:chgData name="Katie Savage" userId="e196d8e6-f7d3-4a7d-b526-c2af9dfd5cff" providerId="ADAL" clId="{445FC1E6-9BF2-4B94-AD74-409691B2B98B}" dt="2023-10-20T23:14:54.999" v="496" actId="478"/>
          <ac:spMkLst>
            <pc:docMk/>
            <pc:sldMk cId="2960564349" sldId="297"/>
            <ac:spMk id="11" creationId="{149AAF15-E4E9-9DED-2896-E75F805B6426}"/>
          </ac:spMkLst>
        </pc:spChg>
        <pc:spChg chg="add del mod">
          <ac:chgData name="Katie Savage" userId="e196d8e6-f7d3-4a7d-b526-c2af9dfd5cff" providerId="ADAL" clId="{445FC1E6-9BF2-4B94-AD74-409691B2B98B}" dt="2023-10-20T23:14:54.999" v="496" actId="478"/>
          <ac:spMkLst>
            <pc:docMk/>
            <pc:sldMk cId="2960564349" sldId="297"/>
            <ac:spMk id="12" creationId="{3E277D7B-B4D0-3658-0F97-6B9C24378D7F}"/>
          </ac:spMkLst>
        </pc:spChg>
        <pc:spChg chg="add del mod">
          <ac:chgData name="Katie Savage" userId="e196d8e6-f7d3-4a7d-b526-c2af9dfd5cff" providerId="ADAL" clId="{445FC1E6-9BF2-4B94-AD74-409691B2B98B}" dt="2023-10-20T23:14:53.529" v="495"/>
          <ac:spMkLst>
            <pc:docMk/>
            <pc:sldMk cId="2960564349" sldId="297"/>
            <ac:spMk id="13" creationId="{7EBD6042-7186-F371-CB35-88F79E37DDA4}"/>
          </ac:spMkLst>
        </pc:spChg>
        <pc:spChg chg="add del mod">
          <ac:chgData name="Katie Savage" userId="e196d8e6-f7d3-4a7d-b526-c2af9dfd5cff" providerId="ADAL" clId="{445FC1E6-9BF2-4B94-AD74-409691B2B98B}" dt="2023-10-20T23:14:53.529" v="495"/>
          <ac:spMkLst>
            <pc:docMk/>
            <pc:sldMk cId="2960564349" sldId="297"/>
            <ac:spMk id="14" creationId="{E407624F-CDE9-723A-E36F-AFAC8407BB7D}"/>
          </ac:spMkLst>
        </pc:spChg>
        <pc:spChg chg="add del mod">
          <ac:chgData name="Katie Savage" userId="e196d8e6-f7d3-4a7d-b526-c2af9dfd5cff" providerId="ADAL" clId="{445FC1E6-9BF2-4B94-AD74-409691B2B98B}" dt="2023-10-20T23:14:53.529" v="495"/>
          <ac:spMkLst>
            <pc:docMk/>
            <pc:sldMk cId="2960564349" sldId="297"/>
            <ac:spMk id="15" creationId="{C86E3EB7-87E9-36B9-7372-071BEF4D28B7}"/>
          </ac:spMkLst>
        </pc:spChg>
        <pc:spChg chg="add del mod">
          <ac:chgData name="Katie Savage" userId="e196d8e6-f7d3-4a7d-b526-c2af9dfd5cff" providerId="ADAL" clId="{445FC1E6-9BF2-4B94-AD74-409691B2B98B}" dt="2023-10-20T23:14:53.529" v="495"/>
          <ac:spMkLst>
            <pc:docMk/>
            <pc:sldMk cId="2960564349" sldId="297"/>
            <ac:spMk id="16" creationId="{31B9289A-2C1D-0235-4A76-401CD6CB711E}"/>
          </ac:spMkLst>
        </pc:spChg>
        <pc:spChg chg="add del mod">
          <ac:chgData name="Katie Savage" userId="e196d8e6-f7d3-4a7d-b526-c2af9dfd5cff" providerId="ADAL" clId="{445FC1E6-9BF2-4B94-AD74-409691B2B98B}" dt="2023-10-20T23:14:59.405" v="498" actId="478"/>
          <ac:spMkLst>
            <pc:docMk/>
            <pc:sldMk cId="2960564349" sldId="297"/>
            <ac:spMk id="18" creationId="{9042A63C-A402-22A0-A328-CED8382C5E1B}"/>
          </ac:spMkLst>
        </pc:spChg>
        <pc:spChg chg="add mod">
          <ac:chgData name="Katie Savage" userId="e196d8e6-f7d3-4a7d-b526-c2af9dfd5cff" providerId="ADAL" clId="{445FC1E6-9BF2-4B94-AD74-409691B2B98B}" dt="2023-10-20T23:14:56.268" v="497"/>
          <ac:spMkLst>
            <pc:docMk/>
            <pc:sldMk cId="2960564349" sldId="297"/>
            <ac:spMk id="19" creationId="{00AECCF2-00C2-C4A3-116E-57938DF16DD3}"/>
          </ac:spMkLst>
        </pc:spChg>
        <pc:spChg chg="add mod">
          <ac:chgData name="Katie Savage" userId="e196d8e6-f7d3-4a7d-b526-c2af9dfd5cff" providerId="ADAL" clId="{445FC1E6-9BF2-4B94-AD74-409691B2B98B}" dt="2023-10-20T23:14:56.268" v="497"/>
          <ac:spMkLst>
            <pc:docMk/>
            <pc:sldMk cId="2960564349" sldId="297"/>
            <ac:spMk id="20" creationId="{1EE7D108-869E-9865-0C76-5EEA824CA935}"/>
          </ac:spMkLst>
        </pc:spChg>
        <pc:spChg chg="add mod">
          <ac:chgData name="Katie Savage" userId="e196d8e6-f7d3-4a7d-b526-c2af9dfd5cff" providerId="ADAL" clId="{445FC1E6-9BF2-4B94-AD74-409691B2B98B}" dt="2023-10-20T23:14:56.268" v="497"/>
          <ac:spMkLst>
            <pc:docMk/>
            <pc:sldMk cId="2960564349" sldId="297"/>
            <ac:spMk id="21" creationId="{9246BD01-14AE-AD30-A45C-9C3E942E33AE}"/>
          </ac:spMkLst>
        </pc:spChg>
        <pc:spChg chg="add mod">
          <ac:chgData name="Katie Savage" userId="e196d8e6-f7d3-4a7d-b526-c2af9dfd5cff" providerId="ADAL" clId="{445FC1E6-9BF2-4B94-AD74-409691B2B98B}" dt="2023-10-20T23:14:56.268" v="497"/>
          <ac:spMkLst>
            <pc:docMk/>
            <pc:sldMk cId="2960564349" sldId="297"/>
            <ac:spMk id="22" creationId="{C36A9F6E-1526-908E-CA30-98B757FBF19E}"/>
          </ac:spMkLst>
        </pc:spChg>
      </pc:sldChg>
      <pc:sldChg chg="addSp delSp modSp add mod modTransition">
        <pc:chgData name="Katie Savage" userId="e196d8e6-f7d3-4a7d-b526-c2af9dfd5cff" providerId="ADAL" clId="{445FC1E6-9BF2-4B94-AD74-409691B2B98B}" dt="2023-10-20T23:27:55.748" v="659"/>
        <pc:sldMkLst>
          <pc:docMk/>
          <pc:sldMk cId="2234480883" sldId="298"/>
        </pc:sldMkLst>
        <pc:spChg chg="mod">
          <ac:chgData name="Katie Savage" userId="e196d8e6-f7d3-4a7d-b526-c2af9dfd5cff" providerId="ADAL" clId="{445FC1E6-9BF2-4B94-AD74-409691B2B98B}" dt="2023-10-20T23:08:02.989" v="365" actId="20577"/>
          <ac:spMkLst>
            <pc:docMk/>
            <pc:sldMk cId="2234480883" sldId="298"/>
            <ac:spMk id="2" creationId="{5B5BBB90-B9FF-ED4A-9587-76C518C2BC9E}"/>
          </ac:spMkLst>
        </pc:spChg>
        <pc:spChg chg="del">
          <ac:chgData name="Katie Savage" userId="e196d8e6-f7d3-4a7d-b526-c2af9dfd5cff" providerId="ADAL" clId="{445FC1E6-9BF2-4B94-AD74-409691B2B98B}" dt="2023-10-20T23:19:11.575" v="580" actId="478"/>
          <ac:spMkLst>
            <pc:docMk/>
            <pc:sldMk cId="2234480883" sldId="298"/>
            <ac:spMk id="3" creationId="{395CC549-1EA2-8B4A-ADC1-C00428D83849}"/>
          </ac:spMkLst>
        </pc:spChg>
        <pc:spChg chg="del">
          <ac:chgData name="Katie Savage" userId="e196d8e6-f7d3-4a7d-b526-c2af9dfd5cff" providerId="ADAL" clId="{445FC1E6-9BF2-4B94-AD74-409691B2B98B}" dt="2023-10-20T23:19:11.575" v="580" actId="478"/>
          <ac:spMkLst>
            <pc:docMk/>
            <pc:sldMk cId="2234480883" sldId="298"/>
            <ac:spMk id="4" creationId="{B9FACFC5-0E4E-A4A8-9AAD-B428AC56D682}"/>
          </ac:spMkLst>
        </pc:spChg>
        <pc:spChg chg="del">
          <ac:chgData name="Katie Savage" userId="e196d8e6-f7d3-4a7d-b526-c2af9dfd5cff" providerId="ADAL" clId="{445FC1E6-9BF2-4B94-AD74-409691B2B98B}" dt="2023-10-20T23:19:11.575" v="580" actId="478"/>
          <ac:spMkLst>
            <pc:docMk/>
            <pc:sldMk cId="2234480883" sldId="298"/>
            <ac:spMk id="5" creationId="{CCA365AD-E8B7-EA28-CAD5-6B4B76D9553E}"/>
          </ac:spMkLst>
        </pc:spChg>
        <pc:spChg chg="del">
          <ac:chgData name="Katie Savage" userId="e196d8e6-f7d3-4a7d-b526-c2af9dfd5cff" providerId="ADAL" clId="{445FC1E6-9BF2-4B94-AD74-409691B2B98B}" dt="2023-10-20T23:19:11.575" v="580" actId="478"/>
          <ac:spMkLst>
            <pc:docMk/>
            <pc:sldMk cId="2234480883" sldId="298"/>
            <ac:spMk id="6" creationId="{BD64F3EC-C7A0-D4F7-607B-DB7479A26BDD}"/>
          </ac:spMkLst>
        </pc:spChg>
        <pc:spChg chg="del">
          <ac:chgData name="Katie Savage" userId="e196d8e6-f7d3-4a7d-b526-c2af9dfd5cff" providerId="ADAL" clId="{445FC1E6-9BF2-4B94-AD74-409691B2B98B}" dt="2023-10-20T23:19:11.575" v="580" actId="478"/>
          <ac:spMkLst>
            <pc:docMk/>
            <pc:sldMk cId="2234480883" sldId="298"/>
            <ac:spMk id="7" creationId="{F270DCD4-7437-9D3C-2428-F653C3DC676E}"/>
          </ac:spMkLst>
        </pc:spChg>
        <pc:spChg chg="del">
          <ac:chgData name="Katie Savage" userId="e196d8e6-f7d3-4a7d-b526-c2af9dfd5cff" providerId="ADAL" clId="{445FC1E6-9BF2-4B94-AD74-409691B2B98B}" dt="2023-10-20T23:19:11.575" v="580" actId="478"/>
          <ac:spMkLst>
            <pc:docMk/>
            <pc:sldMk cId="2234480883" sldId="298"/>
            <ac:spMk id="8" creationId="{DF392901-F2E5-AB7B-B1E5-4034F6C06AC6}"/>
          </ac:spMkLst>
        </pc:spChg>
        <pc:spChg chg="del">
          <ac:chgData name="Katie Savage" userId="e196d8e6-f7d3-4a7d-b526-c2af9dfd5cff" providerId="ADAL" clId="{445FC1E6-9BF2-4B94-AD74-409691B2B98B}" dt="2023-10-20T23:25:33.788" v="636" actId="478"/>
          <ac:spMkLst>
            <pc:docMk/>
            <pc:sldMk cId="2234480883" sldId="298"/>
            <ac:spMk id="9" creationId="{0E435C12-1E26-BBD7-8B09-72C06C9846A3}"/>
          </ac:spMkLst>
        </pc:spChg>
        <pc:spChg chg="del">
          <ac:chgData name="Katie Savage" userId="e196d8e6-f7d3-4a7d-b526-c2af9dfd5cff" providerId="ADAL" clId="{445FC1E6-9BF2-4B94-AD74-409691B2B98B}" dt="2023-10-20T23:21:43.340" v="585" actId="478"/>
          <ac:spMkLst>
            <pc:docMk/>
            <pc:sldMk cId="2234480883" sldId="298"/>
            <ac:spMk id="10" creationId="{8264136A-B0BF-8A57-FF98-817441F82407}"/>
          </ac:spMkLst>
        </pc:spChg>
        <pc:spChg chg="add del mod">
          <ac:chgData name="Katie Savage" userId="e196d8e6-f7d3-4a7d-b526-c2af9dfd5cff" providerId="ADAL" clId="{445FC1E6-9BF2-4B94-AD74-409691B2B98B}" dt="2023-10-20T23:25:33.788" v="636" actId="478"/>
          <ac:spMkLst>
            <pc:docMk/>
            <pc:sldMk cId="2234480883" sldId="298"/>
            <ac:spMk id="11" creationId="{149AAF15-E4E9-9DED-2896-E75F805B6426}"/>
          </ac:spMkLst>
        </pc:spChg>
        <pc:spChg chg="add del mod">
          <ac:chgData name="Katie Savage" userId="e196d8e6-f7d3-4a7d-b526-c2af9dfd5cff" providerId="ADAL" clId="{445FC1E6-9BF2-4B94-AD74-409691B2B98B}" dt="2023-10-20T23:19:14.987" v="582" actId="478"/>
          <ac:spMkLst>
            <pc:docMk/>
            <pc:sldMk cId="2234480883" sldId="298"/>
            <ac:spMk id="13" creationId="{769B1C75-2E4A-82B8-5593-7A95FCB918F4}"/>
          </ac:spMkLst>
        </pc:spChg>
        <pc:spChg chg="add del mod">
          <ac:chgData name="Katie Savage" userId="e196d8e6-f7d3-4a7d-b526-c2af9dfd5cff" providerId="ADAL" clId="{445FC1E6-9BF2-4B94-AD74-409691B2B98B}" dt="2023-10-20T23:25:33.788" v="636" actId="478"/>
          <ac:spMkLst>
            <pc:docMk/>
            <pc:sldMk cId="2234480883" sldId="298"/>
            <ac:spMk id="14" creationId="{37288F0A-1DC8-D559-E4C6-3B7F90FA42DF}"/>
          </ac:spMkLst>
        </pc:spChg>
        <pc:spChg chg="add del mod">
          <ac:chgData name="Katie Savage" userId="e196d8e6-f7d3-4a7d-b526-c2af9dfd5cff" providerId="ADAL" clId="{445FC1E6-9BF2-4B94-AD74-409691B2B98B}" dt="2023-10-20T23:25:33.788" v="636" actId="478"/>
          <ac:spMkLst>
            <pc:docMk/>
            <pc:sldMk cId="2234480883" sldId="298"/>
            <ac:spMk id="15" creationId="{4BA6F066-DCA3-D387-F28C-1736DE817908}"/>
          </ac:spMkLst>
        </pc:spChg>
        <pc:spChg chg="add del mod">
          <ac:chgData name="Katie Savage" userId="e196d8e6-f7d3-4a7d-b526-c2af9dfd5cff" providerId="ADAL" clId="{445FC1E6-9BF2-4B94-AD74-409691B2B98B}" dt="2023-10-20T23:25:34.664" v="637" actId="478"/>
          <ac:spMkLst>
            <pc:docMk/>
            <pc:sldMk cId="2234480883" sldId="298"/>
            <ac:spMk id="16" creationId="{F0C2DFBF-83F5-2EAB-248D-5E22675572A7}"/>
          </ac:spMkLst>
        </pc:spChg>
        <pc:spChg chg="add del mod">
          <ac:chgData name="Katie Savage" userId="e196d8e6-f7d3-4a7d-b526-c2af9dfd5cff" providerId="ADAL" clId="{445FC1E6-9BF2-4B94-AD74-409691B2B98B}" dt="2023-10-20T23:25:33.788" v="636" actId="478"/>
          <ac:spMkLst>
            <pc:docMk/>
            <pc:sldMk cId="2234480883" sldId="298"/>
            <ac:spMk id="17" creationId="{ED464162-6956-7718-3B85-50AE976B079B}"/>
          </ac:spMkLst>
        </pc:spChg>
        <pc:spChg chg="add mod">
          <ac:chgData name="Katie Savage" userId="e196d8e6-f7d3-4a7d-b526-c2af9dfd5cff" providerId="ADAL" clId="{445FC1E6-9BF2-4B94-AD74-409691B2B98B}" dt="2023-10-20T23:27:13.912" v="647" actId="2085"/>
          <ac:spMkLst>
            <pc:docMk/>
            <pc:sldMk cId="2234480883" sldId="298"/>
            <ac:spMk id="18" creationId="{5672E766-668A-1BAE-94A0-3C2A8F92BD3E}"/>
          </ac:spMkLst>
        </pc:spChg>
        <pc:spChg chg="add mod">
          <ac:chgData name="Katie Savage" userId="e196d8e6-f7d3-4a7d-b526-c2af9dfd5cff" providerId="ADAL" clId="{445FC1E6-9BF2-4B94-AD74-409691B2B98B}" dt="2023-10-20T23:19:11.906" v="581"/>
          <ac:spMkLst>
            <pc:docMk/>
            <pc:sldMk cId="2234480883" sldId="298"/>
            <ac:spMk id="19" creationId="{FDD9BA51-EBD0-4D88-3201-FCFBF84FDCFA}"/>
          </ac:spMkLst>
        </pc:spChg>
        <pc:spChg chg="add mod">
          <ac:chgData name="Katie Savage" userId="e196d8e6-f7d3-4a7d-b526-c2af9dfd5cff" providerId="ADAL" clId="{445FC1E6-9BF2-4B94-AD74-409691B2B98B}" dt="2023-10-20T23:19:11.906" v="581"/>
          <ac:spMkLst>
            <pc:docMk/>
            <pc:sldMk cId="2234480883" sldId="298"/>
            <ac:spMk id="20" creationId="{3AABA446-E2E0-7CBA-F869-22EC71F85004}"/>
          </ac:spMkLst>
        </pc:spChg>
        <pc:spChg chg="add mod">
          <ac:chgData name="Katie Savage" userId="e196d8e6-f7d3-4a7d-b526-c2af9dfd5cff" providerId="ADAL" clId="{445FC1E6-9BF2-4B94-AD74-409691B2B98B}" dt="2023-10-20T23:24:57.218" v="631" actId="404"/>
          <ac:spMkLst>
            <pc:docMk/>
            <pc:sldMk cId="2234480883" sldId="298"/>
            <ac:spMk id="21" creationId="{75EB1CBE-8141-A0A4-CB3A-5A96F32BBD18}"/>
          </ac:spMkLst>
        </pc:spChg>
        <pc:spChg chg="add del mod">
          <ac:chgData name="Katie Savage" userId="e196d8e6-f7d3-4a7d-b526-c2af9dfd5cff" providerId="ADAL" clId="{445FC1E6-9BF2-4B94-AD74-409691B2B98B}" dt="2023-10-20T23:25:33.788" v="636" actId="478"/>
          <ac:spMkLst>
            <pc:docMk/>
            <pc:sldMk cId="2234480883" sldId="298"/>
            <ac:spMk id="22" creationId="{F25793AB-35EB-79BB-3075-5AD18979335E}"/>
          </ac:spMkLst>
        </pc:spChg>
        <pc:spChg chg="add del mod">
          <ac:chgData name="Katie Savage" userId="e196d8e6-f7d3-4a7d-b526-c2af9dfd5cff" providerId="ADAL" clId="{445FC1E6-9BF2-4B94-AD74-409691B2B98B}" dt="2023-10-20T23:25:33.788" v="636" actId="478"/>
          <ac:spMkLst>
            <pc:docMk/>
            <pc:sldMk cId="2234480883" sldId="298"/>
            <ac:spMk id="23" creationId="{EC54F67B-95FC-823E-0768-6AC94A115BB7}"/>
          </ac:spMkLst>
        </pc:spChg>
        <pc:spChg chg="add del mod">
          <ac:chgData name="Katie Savage" userId="e196d8e6-f7d3-4a7d-b526-c2af9dfd5cff" providerId="ADAL" clId="{445FC1E6-9BF2-4B94-AD74-409691B2B98B}" dt="2023-10-20T23:25:33.788" v="636" actId="478"/>
          <ac:spMkLst>
            <pc:docMk/>
            <pc:sldMk cId="2234480883" sldId="298"/>
            <ac:spMk id="24" creationId="{0ABB0C69-5EC4-5BF5-EB79-29A2BD5B5772}"/>
          </ac:spMkLst>
        </pc:spChg>
        <pc:spChg chg="add del mod">
          <ac:chgData name="Katie Savage" userId="e196d8e6-f7d3-4a7d-b526-c2af9dfd5cff" providerId="ADAL" clId="{445FC1E6-9BF2-4B94-AD74-409691B2B98B}" dt="2023-10-20T23:25:33.788" v="636" actId="478"/>
          <ac:spMkLst>
            <pc:docMk/>
            <pc:sldMk cId="2234480883" sldId="298"/>
            <ac:spMk id="25" creationId="{0DE65CB0-8C4F-8A8B-F78D-644FAA06CF24}"/>
          </ac:spMkLst>
        </pc:spChg>
        <pc:spChg chg="add del mod">
          <ac:chgData name="Katie Savage" userId="e196d8e6-f7d3-4a7d-b526-c2af9dfd5cff" providerId="ADAL" clId="{445FC1E6-9BF2-4B94-AD74-409691B2B98B}" dt="2023-10-20T23:25:33.788" v="636" actId="478"/>
          <ac:spMkLst>
            <pc:docMk/>
            <pc:sldMk cId="2234480883" sldId="298"/>
            <ac:spMk id="26" creationId="{87D96CCF-4048-2C5E-6CFB-55FB9E93A8A0}"/>
          </ac:spMkLst>
        </pc:spChg>
        <pc:spChg chg="add del mod">
          <ac:chgData name="Katie Savage" userId="e196d8e6-f7d3-4a7d-b526-c2af9dfd5cff" providerId="ADAL" clId="{445FC1E6-9BF2-4B94-AD74-409691B2B98B}" dt="2023-10-20T23:25:33.788" v="636" actId="478"/>
          <ac:spMkLst>
            <pc:docMk/>
            <pc:sldMk cId="2234480883" sldId="298"/>
            <ac:spMk id="27" creationId="{0AE4FADA-4602-A2B5-1A9C-7DA7BC11F44A}"/>
          </ac:spMkLst>
        </pc:spChg>
      </pc:sldChg>
      <pc:sldChg chg="addSp delSp modSp add del mod modTransition">
        <pc:chgData name="Katie Savage" userId="e196d8e6-f7d3-4a7d-b526-c2af9dfd5cff" providerId="ADAL" clId="{445FC1E6-9BF2-4B94-AD74-409691B2B98B}" dt="2023-10-20T23:25:27.919" v="635" actId="47"/>
        <pc:sldMkLst>
          <pc:docMk/>
          <pc:sldMk cId="4293557100" sldId="299"/>
        </pc:sldMkLst>
        <pc:spChg chg="del">
          <ac:chgData name="Katie Savage" userId="e196d8e6-f7d3-4a7d-b526-c2af9dfd5cff" providerId="ADAL" clId="{445FC1E6-9BF2-4B94-AD74-409691B2B98B}" dt="2023-10-20T23:17:39.053" v="547" actId="478"/>
          <ac:spMkLst>
            <pc:docMk/>
            <pc:sldMk cId="4293557100" sldId="299"/>
            <ac:spMk id="3" creationId="{395CC549-1EA2-8B4A-ADC1-C00428D83849}"/>
          </ac:spMkLst>
        </pc:spChg>
        <pc:spChg chg="del">
          <ac:chgData name="Katie Savage" userId="e196d8e6-f7d3-4a7d-b526-c2af9dfd5cff" providerId="ADAL" clId="{445FC1E6-9BF2-4B94-AD74-409691B2B98B}" dt="2023-10-20T23:17:39.053" v="547" actId="478"/>
          <ac:spMkLst>
            <pc:docMk/>
            <pc:sldMk cId="4293557100" sldId="299"/>
            <ac:spMk id="4" creationId="{B9FACFC5-0E4E-A4A8-9AAD-B428AC56D682}"/>
          </ac:spMkLst>
        </pc:spChg>
        <pc:spChg chg="del">
          <ac:chgData name="Katie Savage" userId="e196d8e6-f7d3-4a7d-b526-c2af9dfd5cff" providerId="ADAL" clId="{445FC1E6-9BF2-4B94-AD74-409691B2B98B}" dt="2023-10-20T23:17:39.053" v="547" actId="478"/>
          <ac:spMkLst>
            <pc:docMk/>
            <pc:sldMk cId="4293557100" sldId="299"/>
            <ac:spMk id="5" creationId="{CCA365AD-E8B7-EA28-CAD5-6B4B76D9553E}"/>
          </ac:spMkLst>
        </pc:spChg>
        <pc:spChg chg="del">
          <ac:chgData name="Katie Savage" userId="e196d8e6-f7d3-4a7d-b526-c2af9dfd5cff" providerId="ADAL" clId="{445FC1E6-9BF2-4B94-AD74-409691B2B98B}" dt="2023-10-20T23:17:39.053" v="547" actId="478"/>
          <ac:spMkLst>
            <pc:docMk/>
            <pc:sldMk cId="4293557100" sldId="299"/>
            <ac:spMk id="6" creationId="{BD64F3EC-C7A0-D4F7-607B-DB7479A26BDD}"/>
          </ac:spMkLst>
        </pc:spChg>
        <pc:spChg chg="mod">
          <ac:chgData name="Katie Savage" userId="e196d8e6-f7d3-4a7d-b526-c2af9dfd5cff" providerId="ADAL" clId="{445FC1E6-9BF2-4B94-AD74-409691B2B98B}" dt="2023-10-20T23:18:00.813" v="551" actId="1076"/>
          <ac:spMkLst>
            <pc:docMk/>
            <pc:sldMk cId="4293557100" sldId="299"/>
            <ac:spMk id="7" creationId="{F270DCD4-7437-9D3C-2428-F653C3DC676E}"/>
          </ac:spMkLst>
        </pc:spChg>
        <pc:spChg chg="del">
          <ac:chgData name="Katie Savage" userId="e196d8e6-f7d3-4a7d-b526-c2af9dfd5cff" providerId="ADAL" clId="{445FC1E6-9BF2-4B94-AD74-409691B2B98B}" dt="2023-10-20T23:18:10.657" v="552" actId="478"/>
          <ac:spMkLst>
            <pc:docMk/>
            <pc:sldMk cId="4293557100" sldId="299"/>
            <ac:spMk id="8" creationId="{DF392901-F2E5-AB7B-B1E5-4034F6C06AC6}"/>
          </ac:spMkLst>
        </pc:spChg>
        <pc:spChg chg="del">
          <ac:chgData name="Katie Savage" userId="e196d8e6-f7d3-4a7d-b526-c2af9dfd5cff" providerId="ADAL" clId="{445FC1E6-9BF2-4B94-AD74-409691B2B98B}" dt="2023-10-20T23:18:55.676" v="578" actId="478"/>
          <ac:spMkLst>
            <pc:docMk/>
            <pc:sldMk cId="4293557100" sldId="299"/>
            <ac:spMk id="9" creationId="{0E435C12-1E26-BBD7-8B09-72C06C9846A3}"/>
          </ac:spMkLst>
        </pc:spChg>
        <pc:spChg chg="del">
          <ac:chgData name="Katie Savage" userId="e196d8e6-f7d3-4a7d-b526-c2af9dfd5cff" providerId="ADAL" clId="{445FC1E6-9BF2-4B94-AD74-409691B2B98B}" dt="2023-10-20T23:18:56.678" v="579" actId="478"/>
          <ac:spMkLst>
            <pc:docMk/>
            <pc:sldMk cId="4293557100" sldId="299"/>
            <ac:spMk id="10" creationId="{8264136A-B0BF-8A57-FF98-817441F82407}"/>
          </ac:spMkLst>
        </pc:spChg>
        <pc:spChg chg="mod">
          <ac:chgData name="Katie Savage" userId="e196d8e6-f7d3-4a7d-b526-c2af9dfd5cff" providerId="ADAL" clId="{445FC1E6-9BF2-4B94-AD74-409691B2B98B}" dt="2023-10-20T23:17:52.579" v="550" actId="1076"/>
          <ac:spMkLst>
            <pc:docMk/>
            <pc:sldMk cId="4293557100" sldId="299"/>
            <ac:spMk id="11" creationId="{149AAF15-E4E9-9DED-2896-E75F805B6426}"/>
          </ac:spMkLst>
        </pc:spChg>
        <pc:spChg chg="add del mod">
          <ac:chgData name="Katie Savage" userId="e196d8e6-f7d3-4a7d-b526-c2af9dfd5cff" providerId="ADAL" clId="{445FC1E6-9BF2-4B94-AD74-409691B2B98B}" dt="2023-10-20T23:17:43.722" v="549" actId="478"/>
          <ac:spMkLst>
            <pc:docMk/>
            <pc:sldMk cId="4293557100" sldId="299"/>
            <ac:spMk id="13" creationId="{642646A6-4508-6BF4-5E60-6D3B8F97AB18}"/>
          </ac:spMkLst>
        </pc:spChg>
        <pc:spChg chg="add mod">
          <ac:chgData name="Katie Savage" userId="e196d8e6-f7d3-4a7d-b526-c2af9dfd5cff" providerId="ADAL" clId="{445FC1E6-9BF2-4B94-AD74-409691B2B98B}" dt="2023-10-20T23:17:40.149" v="548"/>
          <ac:spMkLst>
            <pc:docMk/>
            <pc:sldMk cId="4293557100" sldId="299"/>
            <ac:spMk id="14" creationId="{FD4D066E-2A2A-2CF0-B34B-858C64A94F6E}"/>
          </ac:spMkLst>
        </pc:spChg>
        <pc:spChg chg="add mod">
          <ac:chgData name="Katie Savage" userId="e196d8e6-f7d3-4a7d-b526-c2af9dfd5cff" providerId="ADAL" clId="{445FC1E6-9BF2-4B94-AD74-409691B2B98B}" dt="2023-10-20T23:17:40.149" v="548"/>
          <ac:spMkLst>
            <pc:docMk/>
            <pc:sldMk cId="4293557100" sldId="299"/>
            <ac:spMk id="15" creationId="{6D548DD9-5727-B028-3D30-3F95B1B57C7D}"/>
          </ac:spMkLst>
        </pc:spChg>
        <pc:spChg chg="add mod">
          <ac:chgData name="Katie Savage" userId="e196d8e6-f7d3-4a7d-b526-c2af9dfd5cff" providerId="ADAL" clId="{445FC1E6-9BF2-4B94-AD74-409691B2B98B}" dt="2023-10-20T23:17:40.149" v="548"/>
          <ac:spMkLst>
            <pc:docMk/>
            <pc:sldMk cId="4293557100" sldId="299"/>
            <ac:spMk id="16" creationId="{59DD0A44-8B2F-23A0-CF97-D916904FED57}"/>
          </ac:spMkLst>
        </pc:spChg>
        <pc:spChg chg="add mod">
          <ac:chgData name="Katie Savage" userId="e196d8e6-f7d3-4a7d-b526-c2af9dfd5cff" providerId="ADAL" clId="{445FC1E6-9BF2-4B94-AD74-409691B2B98B}" dt="2023-10-20T23:17:40.149" v="548"/>
          <ac:spMkLst>
            <pc:docMk/>
            <pc:sldMk cId="4293557100" sldId="299"/>
            <ac:spMk id="17" creationId="{76A21850-112F-1571-AE12-4C44516E9D28}"/>
          </ac:spMkLst>
        </pc:spChg>
        <pc:spChg chg="add mod">
          <ac:chgData name="Katie Savage" userId="e196d8e6-f7d3-4a7d-b526-c2af9dfd5cff" providerId="ADAL" clId="{445FC1E6-9BF2-4B94-AD74-409691B2B98B}" dt="2023-10-20T23:17:40.149" v="548"/>
          <ac:spMkLst>
            <pc:docMk/>
            <pc:sldMk cId="4293557100" sldId="299"/>
            <ac:spMk id="18" creationId="{EC40448A-F5EF-F6A1-645A-687DB70B1057}"/>
          </ac:spMkLst>
        </pc:spChg>
        <pc:spChg chg="add mod">
          <ac:chgData name="Katie Savage" userId="e196d8e6-f7d3-4a7d-b526-c2af9dfd5cff" providerId="ADAL" clId="{445FC1E6-9BF2-4B94-AD74-409691B2B98B}" dt="2023-10-20T23:17:40.149" v="548"/>
          <ac:spMkLst>
            <pc:docMk/>
            <pc:sldMk cId="4293557100" sldId="299"/>
            <ac:spMk id="19" creationId="{ED8B8D56-189B-2FFE-C891-74CEB3756696}"/>
          </ac:spMkLst>
        </pc:spChg>
        <pc:spChg chg="add mod">
          <ac:chgData name="Katie Savage" userId="e196d8e6-f7d3-4a7d-b526-c2af9dfd5cff" providerId="ADAL" clId="{445FC1E6-9BF2-4B94-AD74-409691B2B98B}" dt="2023-10-20T23:17:40.149" v="548"/>
          <ac:spMkLst>
            <pc:docMk/>
            <pc:sldMk cId="4293557100" sldId="299"/>
            <ac:spMk id="20" creationId="{4C99D02C-DC3D-2B4E-0859-5E21C9429F3A}"/>
          </ac:spMkLst>
        </pc:spChg>
        <pc:spChg chg="add mod">
          <ac:chgData name="Katie Savage" userId="e196d8e6-f7d3-4a7d-b526-c2af9dfd5cff" providerId="ADAL" clId="{445FC1E6-9BF2-4B94-AD74-409691B2B98B}" dt="2023-10-20T23:17:40.149" v="548"/>
          <ac:spMkLst>
            <pc:docMk/>
            <pc:sldMk cId="4293557100" sldId="299"/>
            <ac:spMk id="21" creationId="{6175CF69-7573-3F3D-D6D0-5084B92CB303}"/>
          </ac:spMkLst>
        </pc:spChg>
        <pc:spChg chg="add mod">
          <ac:chgData name="Katie Savage" userId="e196d8e6-f7d3-4a7d-b526-c2af9dfd5cff" providerId="ADAL" clId="{445FC1E6-9BF2-4B94-AD74-409691B2B98B}" dt="2023-10-20T23:18:33.410" v="572" actId="20577"/>
          <ac:spMkLst>
            <pc:docMk/>
            <pc:sldMk cId="4293557100" sldId="299"/>
            <ac:spMk id="22" creationId="{C79DE53E-ED9F-A035-45F3-D59BC4791EF5}"/>
          </ac:spMkLst>
        </pc:spChg>
        <pc:spChg chg="add mod">
          <ac:chgData name="Katie Savage" userId="e196d8e6-f7d3-4a7d-b526-c2af9dfd5cff" providerId="ADAL" clId="{445FC1E6-9BF2-4B94-AD74-409691B2B98B}" dt="2023-10-20T23:18:50.628" v="577" actId="403"/>
          <ac:spMkLst>
            <pc:docMk/>
            <pc:sldMk cId="4293557100" sldId="299"/>
            <ac:spMk id="23" creationId="{652ECF23-0A59-E004-765C-E33BC7147A3F}"/>
          </ac:spMkLst>
        </pc:spChg>
      </pc:sldChg>
      <pc:sldChg chg="addSp delSp modSp add del mod modTransition">
        <pc:chgData name="Katie Savage" userId="e196d8e6-f7d3-4a7d-b526-c2af9dfd5cff" providerId="ADAL" clId="{445FC1E6-9BF2-4B94-AD74-409691B2B98B}" dt="2023-10-20T23:25:27.919" v="635" actId="47"/>
        <pc:sldMkLst>
          <pc:docMk/>
          <pc:sldMk cId="1223635019" sldId="300"/>
        </pc:sldMkLst>
        <pc:spChg chg="del">
          <ac:chgData name="Katie Savage" userId="e196d8e6-f7d3-4a7d-b526-c2af9dfd5cff" providerId="ADAL" clId="{445FC1E6-9BF2-4B94-AD74-409691B2B98B}" dt="2023-10-20T23:13:48.146" v="486" actId="478"/>
          <ac:spMkLst>
            <pc:docMk/>
            <pc:sldMk cId="1223635019" sldId="300"/>
            <ac:spMk id="3" creationId="{395CC549-1EA2-8B4A-ADC1-C00428D83849}"/>
          </ac:spMkLst>
        </pc:spChg>
        <pc:spChg chg="del">
          <ac:chgData name="Katie Savage" userId="e196d8e6-f7d3-4a7d-b526-c2af9dfd5cff" providerId="ADAL" clId="{445FC1E6-9BF2-4B94-AD74-409691B2B98B}" dt="2023-10-20T23:13:53.897" v="488" actId="478"/>
          <ac:spMkLst>
            <pc:docMk/>
            <pc:sldMk cId="1223635019" sldId="300"/>
            <ac:spMk id="4" creationId="{B9FACFC5-0E4E-A4A8-9AAD-B428AC56D682}"/>
          </ac:spMkLst>
        </pc:spChg>
        <pc:spChg chg="del">
          <ac:chgData name="Katie Savage" userId="e196d8e6-f7d3-4a7d-b526-c2af9dfd5cff" providerId="ADAL" clId="{445FC1E6-9BF2-4B94-AD74-409691B2B98B}" dt="2023-10-20T23:15:39.832" v="501" actId="478"/>
          <ac:spMkLst>
            <pc:docMk/>
            <pc:sldMk cId="1223635019" sldId="300"/>
            <ac:spMk id="6" creationId="{BD64F3EC-C7A0-D4F7-607B-DB7479A26BDD}"/>
          </ac:spMkLst>
        </pc:spChg>
        <pc:spChg chg="del">
          <ac:chgData name="Katie Savage" userId="e196d8e6-f7d3-4a7d-b526-c2af9dfd5cff" providerId="ADAL" clId="{445FC1E6-9BF2-4B94-AD74-409691B2B98B}" dt="2023-10-20T23:17:26.795" v="546" actId="478"/>
          <ac:spMkLst>
            <pc:docMk/>
            <pc:sldMk cId="1223635019" sldId="300"/>
            <ac:spMk id="7" creationId="{F270DCD4-7437-9D3C-2428-F653C3DC676E}"/>
          </ac:spMkLst>
        </pc:spChg>
        <pc:spChg chg="del">
          <ac:chgData name="Katie Savage" userId="e196d8e6-f7d3-4a7d-b526-c2af9dfd5cff" providerId="ADAL" clId="{445FC1E6-9BF2-4B94-AD74-409691B2B98B}" dt="2023-10-20T23:17:26.795" v="546" actId="478"/>
          <ac:spMkLst>
            <pc:docMk/>
            <pc:sldMk cId="1223635019" sldId="300"/>
            <ac:spMk id="8" creationId="{DF392901-F2E5-AB7B-B1E5-4034F6C06AC6}"/>
          </ac:spMkLst>
        </pc:spChg>
        <pc:spChg chg="del">
          <ac:chgData name="Katie Savage" userId="e196d8e6-f7d3-4a7d-b526-c2af9dfd5cff" providerId="ADAL" clId="{445FC1E6-9BF2-4B94-AD74-409691B2B98B}" dt="2023-10-20T23:17:26.795" v="546" actId="478"/>
          <ac:spMkLst>
            <pc:docMk/>
            <pc:sldMk cId="1223635019" sldId="300"/>
            <ac:spMk id="9" creationId="{0E435C12-1E26-BBD7-8B09-72C06C9846A3}"/>
          </ac:spMkLst>
        </pc:spChg>
        <pc:spChg chg="del">
          <ac:chgData name="Katie Savage" userId="e196d8e6-f7d3-4a7d-b526-c2af9dfd5cff" providerId="ADAL" clId="{445FC1E6-9BF2-4B94-AD74-409691B2B98B}" dt="2023-10-20T23:17:26.795" v="546" actId="478"/>
          <ac:spMkLst>
            <pc:docMk/>
            <pc:sldMk cId="1223635019" sldId="300"/>
            <ac:spMk id="10" creationId="{8264136A-B0BF-8A57-FF98-817441F82407}"/>
          </ac:spMkLst>
        </pc:spChg>
        <pc:spChg chg="add del mod">
          <ac:chgData name="Katie Savage" userId="e196d8e6-f7d3-4a7d-b526-c2af9dfd5cff" providerId="ADAL" clId="{445FC1E6-9BF2-4B94-AD74-409691B2B98B}" dt="2023-10-20T23:15:35.123" v="500" actId="478"/>
          <ac:spMkLst>
            <pc:docMk/>
            <pc:sldMk cId="1223635019" sldId="300"/>
            <ac:spMk id="11" creationId="{149AAF15-E4E9-9DED-2896-E75F805B6426}"/>
          </ac:spMkLst>
        </pc:spChg>
        <pc:spChg chg="add del mod">
          <ac:chgData name="Katie Savage" userId="e196d8e6-f7d3-4a7d-b526-c2af9dfd5cff" providerId="ADAL" clId="{445FC1E6-9BF2-4B94-AD74-409691B2B98B}" dt="2023-10-20T23:13:52.086" v="487" actId="478"/>
          <ac:spMkLst>
            <pc:docMk/>
            <pc:sldMk cId="1223635019" sldId="300"/>
            <ac:spMk id="13" creationId="{06D9F517-0C5D-4D1F-A264-3C3AEFA7DCDB}"/>
          </ac:spMkLst>
        </pc:spChg>
        <pc:spChg chg="add mod">
          <ac:chgData name="Katie Savage" userId="e196d8e6-f7d3-4a7d-b526-c2af9dfd5cff" providerId="ADAL" clId="{445FC1E6-9BF2-4B94-AD74-409691B2B98B}" dt="2023-10-20T23:14:28.503" v="492" actId="1076"/>
          <ac:spMkLst>
            <pc:docMk/>
            <pc:sldMk cId="1223635019" sldId="300"/>
            <ac:spMk id="14" creationId="{AF1F1DE2-4BE3-41AF-F04E-1829EE85CB61}"/>
          </ac:spMkLst>
        </pc:spChg>
        <pc:spChg chg="add mod">
          <ac:chgData name="Katie Savage" userId="e196d8e6-f7d3-4a7d-b526-c2af9dfd5cff" providerId="ADAL" clId="{445FC1E6-9BF2-4B94-AD74-409691B2B98B}" dt="2023-10-20T23:13:55.149" v="489"/>
          <ac:spMkLst>
            <pc:docMk/>
            <pc:sldMk cId="1223635019" sldId="300"/>
            <ac:spMk id="15" creationId="{13E4251C-CDBB-3DE8-43D7-493521FC6BAF}"/>
          </ac:spMkLst>
        </pc:spChg>
        <pc:spChg chg="add mod">
          <ac:chgData name="Katie Savage" userId="e196d8e6-f7d3-4a7d-b526-c2af9dfd5cff" providerId="ADAL" clId="{445FC1E6-9BF2-4B94-AD74-409691B2B98B}" dt="2023-10-20T23:13:55.149" v="489"/>
          <ac:spMkLst>
            <pc:docMk/>
            <pc:sldMk cId="1223635019" sldId="300"/>
            <ac:spMk id="16" creationId="{7F831058-8364-373C-8832-B858E07C5880}"/>
          </ac:spMkLst>
        </pc:spChg>
        <pc:spChg chg="add mod">
          <ac:chgData name="Katie Savage" userId="e196d8e6-f7d3-4a7d-b526-c2af9dfd5cff" providerId="ADAL" clId="{445FC1E6-9BF2-4B94-AD74-409691B2B98B}" dt="2023-10-20T23:13:55.149" v="489"/>
          <ac:spMkLst>
            <pc:docMk/>
            <pc:sldMk cId="1223635019" sldId="300"/>
            <ac:spMk id="17" creationId="{4B0D82DD-E163-F811-08F8-B51A3452CDE3}"/>
          </ac:spMkLst>
        </pc:spChg>
        <pc:spChg chg="add mod">
          <ac:chgData name="Katie Savage" userId="e196d8e6-f7d3-4a7d-b526-c2af9dfd5cff" providerId="ADAL" clId="{445FC1E6-9BF2-4B94-AD74-409691B2B98B}" dt="2023-10-20T23:15:59.876" v="518" actId="20577"/>
          <ac:spMkLst>
            <pc:docMk/>
            <pc:sldMk cId="1223635019" sldId="300"/>
            <ac:spMk id="18" creationId="{FEEC52A3-75CB-EDB5-1FC7-61D0CD018173}"/>
          </ac:spMkLst>
        </pc:spChg>
        <pc:spChg chg="add mod">
          <ac:chgData name="Katie Savage" userId="e196d8e6-f7d3-4a7d-b526-c2af9dfd5cff" providerId="ADAL" clId="{445FC1E6-9BF2-4B94-AD74-409691B2B98B}" dt="2023-10-20T23:17:12.348" v="545" actId="1076"/>
          <ac:spMkLst>
            <pc:docMk/>
            <pc:sldMk cId="1223635019" sldId="300"/>
            <ac:spMk id="19" creationId="{30011408-3AB9-60BF-CCE9-00542F59CB34}"/>
          </ac:spMkLst>
        </pc:spChg>
      </pc:sldChg>
      <pc:sldChg chg="delSp modSp add mod modTransition">
        <pc:chgData name="Katie Savage" userId="e196d8e6-f7d3-4a7d-b526-c2af9dfd5cff" providerId="ADAL" clId="{445FC1E6-9BF2-4B94-AD74-409691B2B98B}" dt="2023-10-20T23:29:13.212" v="667" actId="478"/>
        <pc:sldMkLst>
          <pc:docMk/>
          <pc:sldMk cId="953537372" sldId="301"/>
        </pc:sldMkLst>
        <pc:spChg chg="mod">
          <ac:chgData name="Katie Savage" userId="e196d8e6-f7d3-4a7d-b526-c2af9dfd5cff" providerId="ADAL" clId="{445FC1E6-9BF2-4B94-AD74-409691B2B98B}" dt="2023-10-20T23:27:43.849" v="651" actId="2085"/>
          <ac:spMkLst>
            <pc:docMk/>
            <pc:sldMk cId="953537372" sldId="301"/>
            <ac:spMk id="11" creationId="{149AAF15-E4E9-9DED-2896-E75F805B6426}"/>
          </ac:spMkLst>
        </pc:spChg>
        <pc:spChg chg="del mod">
          <ac:chgData name="Katie Savage" userId="e196d8e6-f7d3-4a7d-b526-c2af9dfd5cff" providerId="ADAL" clId="{445FC1E6-9BF2-4B94-AD74-409691B2B98B}" dt="2023-10-20T23:29:13.212" v="667" actId="478"/>
          <ac:spMkLst>
            <pc:docMk/>
            <pc:sldMk cId="953537372" sldId="301"/>
            <ac:spMk id="14" creationId="{37288F0A-1DC8-D559-E4C6-3B7F90FA42DF}"/>
          </ac:spMkLst>
        </pc:spChg>
        <pc:spChg chg="del mod">
          <ac:chgData name="Katie Savage" userId="e196d8e6-f7d3-4a7d-b526-c2af9dfd5cff" providerId="ADAL" clId="{445FC1E6-9BF2-4B94-AD74-409691B2B98B}" dt="2023-10-20T23:29:12.638" v="666" actId="478"/>
          <ac:spMkLst>
            <pc:docMk/>
            <pc:sldMk cId="953537372" sldId="301"/>
            <ac:spMk id="16" creationId="{F0C2DFBF-83F5-2EAB-248D-5E22675572A7}"/>
          </ac:spMkLst>
        </pc:spChg>
        <pc:spChg chg="del mod">
          <ac:chgData name="Katie Savage" userId="e196d8e6-f7d3-4a7d-b526-c2af9dfd5cff" providerId="ADAL" clId="{445FC1E6-9BF2-4B94-AD74-409691B2B98B}" dt="2023-10-20T23:29:11.966" v="665" actId="478"/>
          <ac:spMkLst>
            <pc:docMk/>
            <pc:sldMk cId="953537372" sldId="301"/>
            <ac:spMk id="18" creationId="{5672E766-668A-1BAE-94A0-3C2A8F92BD3E}"/>
          </ac:spMkLst>
        </pc:spChg>
      </pc:sldChg>
      <pc:sldChg chg="delSp modSp add mod modTransition">
        <pc:chgData name="Katie Savage" userId="e196d8e6-f7d3-4a7d-b526-c2af9dfd5cff" providerId="ADAL" clId="{445FC1E6-9BF2-4B94-AD74-409691B2B98B}" dt="2023-10-20T23:29:09.674" v="664" actId="478"/>
        <pc:sldMkLst>
          <pc:docMk/>
          <pc:sldMk cId="4060553393" sldId="302"/>
        </pc:sldMkLst>
        <pc:spChg chg="del">
          <ac:chgData name="Katie Savage" userId="e196d8e6-f7d3-4a7d-b526-c2af9dfd5cff" providerId="ADAL" clId="{445FC1E6-9BF2-4B94-AD74-409691B2B98B}" dt="2023-10-20T23:25:51.993" v="644" actId="478"/>
          <ac:spMkLst>
            <pc:docMk/>
            <pc:sldMk cId="4060553393" sldId="302"/>
            <ac:spMk id="9" creationId="{0E435C12-1E26-BBD7-8B09-72C06C9846A3}"/>
          </ac:spMkLst>
        </pc:spChg>
        <pc:spChg chg="del">
          <ac:chgData name="Katie Savage" userId="e196d8e6-f7d3-4a7d-b526-c2af9dfd5cff" providerId="ADAL" clId="{445FC1E6-9BF2-4B94-AD74-409691B2B98B}" dt="2023-10-20T23:25:51.993" v="644" actId="478"/>
          <ac:spMkLst>
            <pc:docMk/>
            <pc:sldMk cId="4060553393" sldId="302"/>
            <ac:spMk id="11" creationId="{149AAF15-E4E9-9DED-2896-E75F805B6426}"/>
          </ac:spMkLst>
        </pc:spChg>
        <pc:spChg chg="mod">
          <ac:chgData name="Katie Savage" userId="e196d8e6-f7d3-4a7d-b526-c2af9dfd5cff" providerId="ADAL" clId="{445FC1E6-9BF2-4B94-AD74-409691B2B98B}" dt="2023-10-20T23:27:34.578" v="649" actId="2085"/>
          <ac:spMkLst>
            <pc:docMk/>
            <pc:sldMk cId="4060553393" sldId="302"/>
            <ac:spMk id="14" creationId="{37288F0A-1DC8-D559-E4C6-3B7F90FA42DF}"/>
          </ac:spMkLst>
        </pc:spChg>
        <pc:spChg chg="del mod">
          <ac:chgData name="Katie Savage" userId="e196d8e6-f7d3-4a7d-b526-c2af9dfd5cff" providerId="ADAL" clId="{445FC1E6-9BF2-4B94-AD74-409691B2B98B}" dt="2023-10-20T23:29:09.674" v="664" actId="478"/>
          <ac:spMkLst>
            <pc:docMk/>
            <pc:sldMk cId="4060553393" sldId="302"/>
            <ac:spMk id="16" creationId="{F0C2DFBF-83F5-2EAB-248D-5E22675572A7}"/>
          </ac:spMkLst>
        </pc:spChg>
        <pc:spChg chg="del mod">
          <ac:chgData name="Katie Savage" userId="e196d8e6-f7d3-4a7d-b526-c2af9dfd5cff" providerId="ADAL" clId="{445FC1E6-9BF2-4B94-AD74-409691B2B98B}" dt="2023-10-20T23:29:08.592" v="663" actId="478"/>
          <ac:spMkLst>
            <pc:docMk/>
            <pc:sldMk cId="4060553393" sldId="302"/>
            <ac:spMk id="18" creationId="{5672E766-668A-1BAE-94A0-3C2A8F92BD3E}"/>
          </ac:spMkLst>
        </pc:spChg>
        <pc:spChg chg="del">
          <ac:chgData name="Katie Savage" userId="e196d8e6-f7d3-4a7d-b526-c2af9dfd5cff" providerId="ADAL" clId="{445FC1E6-9BF2-4B94-AD74-409691B2B98B}" dt="2023-10-20T23:25:51.993" v="644" actId="478"/>
          <ac:spMkLst>
            <pc:docMk/>
            <pc:sldMk cId="4060553393" sldId="302"/>
            <ac:spMk id="26" creationId="{87D96CCF-4048-2C5E-6CFB-55FB9E93A8A0}"/>
          </ac:spMkLst>
        </pc:spChg>
        <pc:spChg chg="del">
          <ac:chgData name="Katie Savage" userId="e196d8e6-f7d3-4a7d-b526-c2af9dfd5cff" providerId="ADAL" clId="{445FC1E6-9BF2-4B94-AD74-409691B2B98B}" dt="2023-10-20T23:25:51.993" v="644" actId="478"/>
          <ac:spMkLst>
            <pc:docMk/>
            <pc:sldMk cId="4060553393" sldId="302"/>
            <ac:spMk id="27" creationId="{0AE4FADA-4602-A2B5-1A9C-7DA7BC11F44A}"/>
          </ac:spMkLst>
        </pc:spChg>
      </pc:sldChg>
      <pc:sldChg chg="delSp modSp add mod modTransition">
        <pc:chgData name="Katie Savage" userId="e196d8e6-f7d3-4a7d-b526-c2af9dfd5cff" providerId="ADAL" clId="{445FC1E6-9BF2-4B94-AD74-409691B2B98B}" dt="2023-10-20T23:29:04.806" v="662" actId="478"/>
        <pc:sldMkLst>
          <pc:docMk/>
          <pc:sldMk cId="220965056" sldId="303"/>
        </pc:sldMkLst>
        <pc:spChg chg="del">
          <ac:chgData name="Katie Savage" userId="e196d8e6-f7d3-4a7d-b526-c2af9dfd5cff" providerId="ADAL" clId="{445FC1E6-9BF2-4B94-AD74-409691B2B98B}" dt="2023-10-20T23:25:40.277" v="638" actId="478"/>
          <ac:spMkLst>
            <pc:docMk/>
            <pc:sldMk cId="220965056" sldId="303"/>
            <ac:spMk id="9" creationId="{0E435C12-1E26-BBD7-8B09-72C06C9846A3}"/>
          </ac:spMkLst>
        </pc:spChg>
        <pc:spChg chg="del">
          <ac:chgData name="Katie Savage" userId="e196d8e6-f7d3-4a7d-b526-c2af9dfd5cff" providerId="ADAL" clId="{445FC1E6-9BF2-4B94-AD74-409691B2B98B}" dt="2023-10-20T23:25:40.277" v="638" actId="478"/>
          <ac:spMkLst>
            <pc:docMk/>
            <pc:sldMk cId="220965056" sldId="303"/>
            <ac:spMk id="11" creationId="{149AAF15-E4E9-9DED-2896-E75F805B6426}"/>
          </ac:spMkLst>
        </pc:spChg>
        <pc:spChg chg="del">
          <ac:chgData name="Katie Savage" userId="e196d8e6-f7d3-4a7d-b526-c2af9dfd5cff" providerId="ADAL" clId="{445FC1E6-9BF2-4B94-AD74-409691B2B98B}" dt="2023-10-20T23:25:41.325" v="639" actId="478"/>
          <ac:spMkLst>
            <pc:docMk/>
            <pc:sldMk cId="220965056" sldId="303"/>
            <ac:spMk id="14" creationId="{37288F0A-1DC8-D559-E4C6-3B7F90FA42DF}"/>
          </ac:spMkLst>
        </pc:spChg>
        <pc:spChg chg="del">
          <ac:chgData name="Katie Savage" userId="e196d8e6-f7d3-4a7d-b526-c2af9dfd5cff" providerId="ADAL" clId="{445FC1E6-9BF2-4B94-AD74-409691B2B98B}" dt="2023-10-20T23:25:44.419" v="642" actId="478"/>
          <ac:spMkLst>
            <pc:docMk/>
            <pc:sldMk cId="220965056" sldId="303"/>
            <ac:spMk id="15" creationId="{4BA6F066-DCA3-D387-F28C-1736DE817908}"/>
          </ac:spMkLst>
        </pc:spChg>
        <pc:spChg chg="mod">
          <ac:chgData name="Katie Savage" userId="e196d8e6-f7d3-4a7d-b526-c2af9dfd5cff" providerId="ADAL" clId="{445FC1E6-9BF2-4B94-AD74-409691B2B98B}" dt="2023-10-20T23:28:37.742" v="661" actId="14100"/>
          <ac:spMkLst>
            <pc:docMk/>
            <pc:sldMk cId="220965056" sldId="303"/>
            <ac:spMk id="16" creationId="{F0C2DFBF-83F5-2EAB-248D-5E22675572A7}"/>
          </ac:spMkLst>
        </pc:spChg>
        <pc:spChg chg="del mod">
          <ac:chgData name="Katie Savage" userId="e196d8e6-f7d3-4a7d-b526-c2af9dfd5cff" providerId="ADAL" clId="{445FC1E6-9BF2-4B94-AD74-409691B2B98B}" dt="2023-10-20T23:29:04.806" v="662" actId="478"/>
          <ac:spMkLst>
            <pc:docMk/>
            <pc:sldMk cId="220965056" sldId="303"/>
            <ac:spMk id="18" creationId="{5672E766-668A-1BAE-94A0-3C2A8F92BD3E}"/>
          </ac:spMkLst>
        </pc:spChg>
        <pc:spChg chg="del mod">
          <ac:chgData name="Katie Savage" userId="e196d8e6-f7d3-4a7d-b526-c2af9dfd5cff" providerId="ADAL" clId="{445FC1E6-9BF2-4B94-AD74-409691B2B98B}" dt="2023-10-20T23:25:45.891" v="643" actId="478"/>
          <ac:spMkLst>
            <pc:docMk/>
            <pc:sldMk cId="220965056" sldId="303"/>
            <ac:spMk id="24" creationId="{0ABB0C69-5EC4-5BF5-EB79-29A2BD5B5772}"/>
          </ac:spMkLst>
        </pc:spChg>
        <pc:spChg chg="del">
          <ac:chgData name="Katie Savage" userId="e196d8e6-f7d3-4a7d-b526-c2af9dfd5cff" providerId="ADAL" clId="{445FC1E6-9BF2-4B94-AD74-409691B2B98B}" dt="2023-10-20T23:25:42.112" v="640" actId="478"/>
          <ac:spMkLst>
            <pc:docMk/>
            <pc:sldMk cId="220965056" sldId="303"/>
            <ac:spMk id="25" creationId="{0DE65CB0-8C4F-8A8B-F78D-644FAA06CF24}"/>
          </ac:spMkLst>
        </pc:spChg>
        <pc:spChg chg="del">
          <ac:chgData name="Katie Savage" userId="e196d8e6-f7d3-4a7d-b526-c2af9dfd5cff" providerId="ADAL" clId="{445FC1E6-9BF2-4B94-AD74-409691B2B98B}" dt="2023-10-20T23:25:40.277" v="638" actId="478"/>
          <ac:spMkLst>
            <pc:docMk/>
            <pc:sldMk cId="220965056" sldId="303"/>
            <ac:spMk id="26" creationId="{87D96CCF-4048-2C5E-6CFB-55FB9E93A8A0}"/>
          </ac:spMkLst>
        </pc:spChg>
        <pc:spChg chg="del">
          <ac:chgData name="Katie Savage" userId="e196d8e6-f7d3-4a7d-b526-c2af9dfd5cff" providerId="ADAL" clId="{445FC1E6-9BF2-4B94-AD74-409691B2B98B}" dt="2023-10-20T23:25:40.277" v="638" actId="478"/>
          <ac:spMkLst>
            <pc:docMk/>
            <pc:sldMk cId="220965056" sldId="303"/>
            <ac:spMk id="27" creationId="{0AE4FADA-4602-A2B5-1A9C-7DA7BC11F44A}"/>
          </ac:spMkLst>
        </pc:spChg>
      </pc:sldChg>
    </pc:docChg>
  </pc:docChgLst>
  <pc:docChgLst>
    <pc:chgData name="Katie Savage" userId="S::katiesavage@microsoft.com::e196d8e6-f7d3-4a7d-b526-c2af9dfd5cff" providerId="AD" clId="Web-{5B9A8362-83F5-FDF3-3415-F4D1959E72A1}"/>
    <pc:docChg chg="addSld delSld modSld sldOrd addMainMaster addSection modSection">
      <pc:chgData name="Katie Savage" userId="S::katiesavage@microsoft.com::e196d8e6-f7d3-4a7d-b526-c2af9dfd5cff" providerId="AD" clId="Web-{5B9A8362-83F5-FDF3-3415-F4D1959E72A1}" dt="2023-10-27T15:43:38.225" v="705"/>
      <pc:docMkLst>
        <pc:docMk/>
      </pc:docMkLst>
      <pc:sldChg chg="del">
        <pc:chgData name="Katie Savage" userId="S::katiesavage@microsoft.com::e196d8e6-f7d3-4a7d-b526-c2af9dfd5cff" providerId="AD" clId="Web-{5B9A8362-83F5-FDF3-3415-F4D1959E72A1}" dt="2023-10-27T00:59:10.805" v="199"/>
        <pc:sldMkLst>
          <pc:docMk/>
          <pc:sldMk cId="1108877457" sldId="260"/>
        </pc:sldMkLst>
      </pc:sldChg>
      <pc:sldChg chg="del">
        <pc:chgData name="Katie Savage" userId="S::katiesavage@microsoft.com::e196d8e6-f7d3-4a7d-b526-c2af9dfd5cff" providerId="AD" clId="Web-{5B9A8362-83F5-FDF3-3415-F4D1959E72A1}" dt="2023-10-27T01:05:34.159" v="251"/>
        <pc:sldMkLst>
          <pc:docMk/>
          <pc:sldMk cId="733066283" sldId="277"/>
        </pc:sldMkLst>
      </pc:sldChg>
      <pc:sldChg chg="add del">
        <pc:chgData name="Katie Savage" userId="S::katiesavage@microsoft.com::e196d8e6-f7d3-4a7d-b526-c2af9dfd5cff" providerId="AD" clId="Web-{5B9A8362-83F5-FDF3-3415-F4D1959E72A1}" dt="2023-10-27T01:05:58.114" v="255"/>
        <pc:sldMkLst>
          <pc:docMk/>
          <pc:sldMk cId="3127784773" sldId="280"/>
        </pc:sldMkLst>
      </pc:sldChg>
      <pc:sldChg chg="del">
        <pc:chgData name="Katie Savage" userId="S::katiesavage@microsoft.com::e196d8e6-f7d3-4a7d-b526-c2af9dfd5cff" providerId="AD" clId="Web-{5B9A8362-83F5-FDF3-3415-F4D1959E72A1}" dt="2023-10-27T01:07:36.293" v="258"/>
        <pc:sldMkLst>
          <pc:docMk/>
          <pc:sldMk cId="121869812" sldId="289"/>
        </pc:sldMkLst>
      </pc:sldChg>
      <pc:sldChg chg="del">
        <pc:chgData name="Katie Savage" userId="S::katiesavage@microsoft.com::e196d8e6-f7d3-4a7d-b526-c2af9dfd5cff" providerId="AD" clId="Web-{5B9A8362-83F5-FDF3-3415-F4D1959E72A1}" dt="2023-10-27T01:05:51.754" v="254"/>
        <pc:sldMkLst>
          <pc:docMk/>
          <pc:sldMk cId="1023071940" sldId="292"/>
        </pc:sldMkLst>
      </pc:sldChg>
      <pc:sldChg chg="delSp modSp">
        <pc:chgData name="Katie Savage" userId="S::katiesavage@microsoft.com::e196d8e6-f7d3-4a7d-b526-c2af9dfd5cff" providerId="AD" clId="Web-{5B9A8362-83F5-FDF3-3415-F4D1959E72A1}" dt="2023-10-27T01:05:29.221" v="250"/>
        <pc:sldMkLst>
          <pc:docMk/>
          <pc:sldMk cId="2919931578" sldId="296"/>
        </pc:sldMkLst>
        <pc:spChg chg="mod">
          <ac:chgData name="Katie Savage" userId="S::katiesavage@microsoft.com::e196d8e6-f7d3-4a7d-b526-c2af9dfd5cff" providerId="AD" clId="Web-{5B9A8362-83F5-FDF3-3415-F4D1959E72A1}" dt="2023-10-27T01:05:16.721" v="248" actId="20577"/>
          <ac:spMkLst>
            <pc:docMk/>
            <pc:sldMk cId="2919931578" sldId="296"/>
            <ac:spMk id="2" creationId="{70E7D251-7A29-B65E-BB59-3D744D554F3D}"/>
          </ac:spMkLst>
        </pc:spChg>
        <pc:spChg chg="del mod">
          <ac:chgData name="Katie Savage" userId="S::katiesavage@microsoft.com::e196d8e6-f7d3-4a7d-b526-c2af9dfd5cff" providerId="AD" clId="Web-{5B9A8362-83F5-FDF3-3415-F4D1959E72A1}" dt="2023-10-27T01:05:29.221" v="250"/>
          <ac:spMkLst>
            <pc:docMk/>
            <pc:sldMk cId="2919931578" sldId="296"/>
            <ac:spMk id="3" creationId="{91A24030-0A83-430C-3CDC-B9265D2C97A0}"/>
          </ac:spMkLst>
        </pc:spChg>
      </pc:sldChg>
      <pc:sldChg chg="addCm">
        <pc:chgData name="Katie Savage" userId="S::katiesavage@microsoft.com::e196d8e6-f7d3-4a7d-b526-c2af9dfd5cff" providerId="AD" clId="Web-{5B9A8362-83F5-FDF3-3415-F4D1959E72A1}" dt="2023-10-27T15:43:38.225" v="705"/>
        <pc:sldMkLst>
          <pc:docMk/>
          <pc:sldMk cId="953537372" sldId="301"/>
        </pc:sldMkLst>
        <pc:extLst>
          <p:ext xmlns:p="http://schemas.openxmlformats.org/presentationml/2006/main" uri="{D6D511B9-2390-475A-947B-AFAB55BFBCF1}">
            <pc226:cmChg xmlns:pc226="http://schemas.microsoft.com/office/powerpoint/2022/06/main/command" chg="add">
              <pc226:chgData name="Katie Savage" userId="S::katiesavage@microsoft.com::e196d8e6-f7d3-4a7d-b526-c2af9dfd5cff" providerId="AD" clId="Web-{5B9A8362-83F5-FDF3-3415-F4D1959E72A1}" dt="2023-10-27T15:43:38.225" v="705"/>
              <pc2:cmMkLst xmlns:pc2="http://schemas.microsoft.com/office/powerpoint/2019/9/main/command">
                <pc:docMk/>
                <pc:sldMk cId="953537372" sldId="301"/>
                <pc2:cmMk id="{1C21AFB5-7DB4-408C-97AD-81D91D41BA93}"/>
              </pc2:cmMkLst>
            </pc226:cmChg>
          </p:ext>
        </pc:extLst>
      </pc:sldChg>
      <pc:sldChg chg="addSp delSp modSp ord">
        <pc:chgData name="Katie Savage" userId="S::katiesavage@microsoft.com::e196d8e6-f7d3-4a7d-b526-c2af9dfd5cff" providerId="AD" clId="Web-{5B9A8362-83F5-FDF3-3415-F4D1959E72A1}" dt="2023-10-27T01:41:23.679" v="583" actId="1076"/>
        <pc:sldMkLst>
          <pc:docMk/>
          <pc:sldMk cId="3698492836" sldId="304"/>
        </pc:sldMkLst>
        <pc:spChg chg="mod">
          <ac:chgData name="Katie Savage" userId="S::katiesavage@microsoft.com::e196d8e6-f7d3-4a7d-b526-c2af9dfd5cff" providerId="AD" clId="Web-{5B9A8362-83F5-FDF3-3415-F4D1959E72A1}" dt="2023-10-27T01:39:33" v="573" actId="20577"/>
          <ac:spMkLst>
            <pc:docMk/>
            <pc:sldMk cId="3698492836" sldId="304"/>
            <ac:spMk id="3" creationId="{A0474112-9F16-0A45-AE51-B06BF7E50113}"/>
          </ac:spMkLst>
        </pc:spChg>
        <pc:spChg chg="mod">
          <ac:chgData name="Katie Savage" userId="S::katiesavage@microsoft.com::e196d8e6-f7d3-4a7d-b526-c2af9dfd5cff" providerId="AD" clId="Web-{5B9A8362-83F5-FDF3-3415-F4D1959E72A1}" dt="2023-10-27T01:39:36.031" v="579" actId="20577"/>
          <ac:spMkLst>
            <pc:docMk/>
            <pc:sldMk cId="3698492836" sldId="304"/>
            <ac:spMk id="4" creationId="{AA22736B-A560-D141-970D-3B00E888626A}"/>
          </ac:spMkLst>
        </pc:spChg>
        <pc:picChg chg="add del mod modCrop">
          <ac:chgData name="Katie Savage" userId="S::katiesavage@microsoft.com::e196d8e6-f7d3-4a7d-b526-c2af9dfd5cff" providerId="AD" clId="Web-{5B9A8362-83F5-FDF3-3415-F4D1959E72A1}" dt="2023-10-26T21:38:38.158" v="23"/>
          <ac:picMkLst>
            <pc:docMk/>
            <pc:sldMk cId="3698492836" sldId="304"/>
            <ac:picMk id="5" creationId="{94625C35-029D-5DBF-F7F3-0244A3567155}"/>
          </ac:picMkLst>
        </pc:picChg>
        <pc:picChg chg="add mod">
          <ac:chgData name="Katie Savage" userId="S::katiesavage@microsoft.com::e196d8e6-f7d3-4a7d-b526-c2af9dfd5cff" providerId="AD" clId="Web-{5B9A8362-83F5-FDF3-3415-F4D1959E72A1}" dt="2023-10-27T01:41:23.679" v="583" actId="1076"/>
          <ac:picMkLst>
            <pc:docMk/>
            <pc:sldMk cId="3698492836" sldId="304"/>
            <ac:picMk id="6" creationId="{4735D835-551D-F78D-425A-375DD73497EA}"/>
          </ac:picMkLst>
        </pc:picChg>
        <pc:picChg chg="add mod">
          <ac:chgData name="Katie Savage" userId="S::katiesavage@microsoft.com::e196d8e6-f7d3-4a7d-b526-c2af9dfd5cff" providerId="AD" clId="Web-{5B9A8362-83F5-FDF3-3415-F4D1959E72A1}" dt="2023-10-27T01:41:21.554" v="582" actId="1076"/>
          <ac:picMkLst>
            <pc:docMk/>
            <pc:sldMk cId="3698492836" sldId="304"/>
            <ac:picMk id="7" creationId="{804E0113-4BDF-5BD2-B21B-0A592D991CFD}"/>
          </ac:picMkLst>
        </pc:picChg>
      </pc:sldChg>
      <pc:sldChg chg="addSp modSp ord">
        <pc:chgData name="Katie Savage" userId="S::katiesavage@microsoft.com::e196d8e6-f7d3-4a7d-b526-c2af9dfd5cff" providerId="AD" clId="Web-{5B9A8362-83F5-FDF3-3415-F4D1959E72A1}" dt="2023-10-27T15:18:25.232" v="704" actId="1076"/>
        <pc:sldMkLst>
          <pc:docMk/>
          <pc:sldMk cId="1726524787" sldId="305"/>
        </pc:sldMkLst>
        <pc:spChg chg="mod">
          <ac:chgData name="Katie Savage" userId="S::katiesavage@microsoft.com::e196d8e6-f7d3-4a7d-b526-c2af9dfd5cff" providerId="AD" clId="Web-{5B9A8362-83F5-FDF3-3415-F4D1959E72A1}" dt="2023-10-27T01:43:18.343" v="584" actId="20577"/>
          <ac:spMkLst>
            <pc:docMk/>
            <pc:sldMk cId="1726524787" sldId="305"/>
            <ac:spMk id="3" creationId="{395CC549-1EA2-8B4A-ADC1-C00428D83849}"/>
          </ac:spMkLst>
        </pc:spChg>
        <pc:picChg chg="add mod">
          <ac:chgData name="Katie Savage" userId="S::katiesavage@microsoft.com::e196d8e6-f7d3-4a7d-b526-c2af9dfd5cff" providerId="AD" clId="Web-{5B9A8362-83F5-FDF3-3415-F4D1959E72A1}" dt="2023-10-27T15:18:25.232" v="704" actId="1076"/>
          <ac:picMkLst>
            <pc:docMk/>
            <pc:sldMk cId="1726524787" sldId="305"/>
            <ac:picMk id="4" creationId="{AB267068-4DDA-51EA-04B2-CB5ED96F275A}"/>
          </ac:picMkLst>
        </pc:picChg>
      </pc:sldChg>
      <pc:sldChg chg="del">
        <pc:chgData name="Katie Savage" userId="S::katiesavage@microsoft.com::e196d8e6-f7d3-4a7d-b526-c2af9dfd5cff" providerId="AD" clId="Web-{5B9A8362-83F5-FDF3-3415-F4D1959E72A1}" dt="2023-10-27T01:04:37.593" v="238"/>
        <pc:sldMkLst>
          <pc:docMk/>
          <pc:sldMk cId="1650808114" sldId="306"/>
        </pc:sldMkLst>
      </pc:sldChg>
      <pc:sldChg chg="modSp addCm">
        <pc:chgData name="Katie Savage" userId="S::katiesavage@microsoft.com::e196d8e6-f7d3-4a7d-b526-c2af9dfd5cff" providerId="AD" clId="Web-{5B9A8362-83F5-FDF3-3415-F4D1959E72A1}" dt="2023-10-26T21:25:12.410" v="3" actId="20577"/>
        <pc:sldMkLst>
          <pc:docMk/>
          <pc:sldMk cId="915108733" sldId="307"/>
        </pc:sldMkLst>
        <pc:spChg chg="mod">
          <ac:chgData name="Katie Savage" userId="S::katiesavage@microsoft.com::e196d8e6-f7d3-4a7d-b526-c2af9dfd5cff" providerId="AD" clId="Web-{5B9A8362-83F5-FDF3-3415-F4D1959E72A1}" dt="2023-10-26T21:25:12.410" v="3" actId="20577"/>
          <ac:spMkLst>
            <pc:docMk/>
            <pc:sldMk cId="915108733" sldId="307"/>
            <ac:spMk id="3" creationId="{395CC549-1EA2-8B4A-ADC1-C00428D83849}"/>
          </ac:spMkLst>
        </pc:spChg>
        <pc:extLst>
          <p:ext xmlns:p="http://schemas.openxmlformats.org/presentationml/2006/main" uri="{D6D511B9-2390-475A-947B-AFAB55BFBCF1}">
            <pc226:cmChg xmlns:pc226="http://schemas.microsoft.com/office/powerpoint/2022/06/main/command" chg="add">
              <pc226:chgData name="Katie Savage" userId="S::katiesavage@microsoft.com::e196d8e6-f7d3-4a7d-b526-c2af9dfd5cff" providerId="AD" clId="Web-{5B9A8362-83F5-FDF3-3415-F4D1959E72A1}" dt="2023-10-26T21:24:44.142" v="2"/>
              <pc2:cmMkLst xmlns:pc2="http://schemas.microsoft.com/office/powerpoint/2019/9/main/command">
                <pc:docMk/>
                <pc:sldMk cId="915108733" sldId="307"/>
                <pc2:cmMk id="{50ACDCD7-609C-4B78-9D70-43D4BDBE42EA}"/>
              </pc2:cmMkLst>
            </pc226:cmChg>
          </p:ext>
        </pc:extLst>
      </pc:sldChg>
      <pc:sldChg chg="addSp delSp modSp add del modTransition">
        <pc:chgData name="Katie Savage" userId="S::katiesavage@microsoft.com::e196d8e6-f7d3-4a7d-b526-c2af9dfd5cff" providerId="AD" clId="Web-{5B9A8362-83F5-FDF3-3415-F4D1959E72A1}" dt="2023-10-27T01:03:14.306" v="232"/>
        <pc:sldMkLst>
          <pc:docMk/>
          <pc:sldMk cId="1395199944" sldId="308"/>
        </pc:sldMkLst>
        <pc:spChg chg="del">
          <ac:chgData name="Katie Savage" userId="S::katiesavage@microsoft.com::e196d8e6-f7d3-4a7d-b526-c2af9dfd5cff" providerId="AD" clId="Web-{5B9A8362-83F5-FDF3-3415-F4D1959E72A1}" dt="2023-10-27T00:31:56.445" v="54"/>
          <ac:spMkLst>
            <pc:docMk/>
            <pc:sldMk cId="1395199944" sldId="308"/>
            <ac:spMk id="2" creationId="{67E0A4D7-3733-3563-4093-4C46C2850CA7}"/>
          </ac:spMkLst>
        </pc:spChg>
        <pc:spChg chg="mod">
          <ac:chgData name="Katie Savage" userId="S::katiesavage@microsoft.com::e196d8e6-f7d3-4a7d-b526-c2af9dfd5cff" providerId="AD" clId="Web-{5B9A8362-83F5-FDF3-3415-F4D1959E72A1}" dt="2023-10-27T00:34:50.535" v="65" actId="20577"/>
          <ac:spMkLst>
            <pc:docMk/>
            <pc:sldMk cId="1395199944" sldId="308"/>
            <ac:spMk id="3" creationId="{74EA264E-393D-1E4C-B1A1-F52238DFA468}"/>
          </ac:spMkLst>
        </pc:spChg>
        <pc:spChg chg="add del mod">
          <ac:chgData name="Katie Savage" userId="S::katiesavage@microsoft.com::e196d8e6-f7d3-4a7d-b526-c2af9dfd5cff" providerId="AD" clId="Web-{5B9A8362-83F5-FDF3-3415-F4D1959E72A1}" dt="2023-10-27T01:01:24.752" v="203" actId="20577"/>
          <ac:spMkLst>
            <pc:docMk/>
            <pc:sldMk cId="1395199944" sldId="308"/>
            <ac:spMk id="1065" creationId="{BF2EF0A9-50EA-2C64-2E65-F63E0922C321}"/>
          </ac:spMkLst>
        </pc:spChg>
        <pc:spChg chg="add del">
          <ac:chgData name="Katie Savage" userId="S::katiesavage@microsoft.com::e196d8e6-f7d3-4a7d-b526-c2af9dfd5cff" providerId="AD" clId="Web-{5B9A8362-83F5-FDF3-3415-F4D1959E72A1}" dt="2023-10-27T00:42:42.707" v="131"/>
          <ac:spMkLst>
            <pc:docMk/>
            <pc:sldMk cId="1395199944" sldId="308"/>
            <ac:spMk id="1067" creationId="{792DE612-D648-DC46-9E96-4BF624FCCE24}"/>
          </ac:spMkLst>
        </pc:spChg>
        <pc:spChg chg="add del">
          <ac:chgData name="Katie Savage" userId="S::katiesavage@microsoft.com::e196d8e6-f7d3-4a7d-b526-c2af9dfd5cff" providerId="AD" clId="Web-{5B9A8362-83F5-FDF3-3415-F4D1959E72A1}" dt="2023-10-27T00:42:42.707" v="130"/>
          <ac:spMkLst>
            <pc:docMk/>
            <pc:sldMk cId="1395199944" sldId="308"/>
            <ac:spMk id="1068" creationId="{B2979CD7-41BC-5BDA-28E1-C797EBF1EB31}"/>
          </ac:spMkLst>
        </pc:spChg>
        <pc:spChg chg="add del">
          <ac:chgData name="Katie Savage" userId="S::katiesavage@microsoft.com::e196d8e6-f7d3-4a7d-b526-c2af9dfd5cff" providerId="AD" clId="Web-{5B9A8362-83F5-FDF3-3415-F4D1959E72A1}" dt="2023-10-27T00:42:42.707" v="129"/>
          <ac:spMkLst>
            <pc:docMk/>
            <pc:sldMk cId="1395199944" sldId="308"/>
            <ac:spMk id="1069" creationId="{4065064D-7365-8F8A-2293-BE3088B808DB}"/>
          </ac:spMkLst>
        </pc:spChg>
        <pc:spChg chg="add del">
          <ac:chgData name="Katie Savage" userId="S::katiesavage@microsoft.com::e196d8e6-f7d3-4a7d-b526-c2af9dfd5cff" providerId="AD" clId="Web-{5B9A8362-83F5-FDF3-3415-F4D1959E72A1}" dt="2023-10-27T00:42:42.707" v="128"/>
          <ac:spMkLst>
            <pc:docMk/>
            <pc:sldMk cId="1395199944" sldId="308"/>
            <ac:spMk id="1070" creationId="{38394FEE-AD43-7EF9-F185-050BC3F996CD}"/>
          </ac:spMkLst>
        </pc:spChg>
        <pc:spChg chg="add del">
          <ac:chgData name="Katie Savage" userId="S::katiesavage@microsoft.com::e196d8e6-f7d3-4a7d-b526-c2af9dfd5cff" providerId="AD" clId="Web-{5B9A8362-83F5-FDF3-3415-F4D1959E72A1}" dt="2023-10-27T00:42:42.707" v="127"/>
          <ac:spMkLst>
            <pc:docMk/>
            <pc:sldMk cId="1395199944" sldId="308"/>
            <ac:spMk id="1071" creationId="{A17D5290-8D89-0347-D4B8-954AADB95A35}"/>
          </ac:spMkLst>
        </pc:spChg>
        <pc:spChg chg="add del">
          <ac:chgData name="Katie Savage" userId="S::katiesavage@microsoft.com::e196d8e6-f7d3-4a7d-b526-c2af9dfd5cff" providerId="AD" clId="Web-{5B9A8362-83F5-FDF3-3415-F4D1959E72A1}" dt="2023-10-27T00:42:42.707" v="126"/>
          <ac:spMkLst>
            <pc:docMk/>
            <pc:sldMk cId="1395199944" sldId="308"/>
            <ac:spMk id="1072" creationId="{923E9451-B3B5-18D3-129B-F3298794900E}"/>
          </ac:spMkLst>
        </pc:spChg>
        <pc:spChg chg="add del">
          <ac:chgData name="Katie Savage" userId="S::katiesavage@microsoft.com::e196d8e6-f7d3-4a7d-b526-c2af9dfd5cff" providerId="AD" clId="Web-{5B9A8362-83F5-FDF3-3415-F4D1959E72A1}" dt="2023-10-27T00:42:27.503" v="108"/>
          <ac:spMkLst>
            <pc:docMk/>
            <pc:sldMk cId="1395199944" sldId="308"/>
            <ac:spMk id="1073" creationId="{0EE51ACC-0DAF-A4E9-2B15-2F8091D65C86}"/>
          </ac:spMkLst>
        </pc:spChg>
        <pc:spChg chg="add del">
          <ac:chgData name="Katie Savage" userId="S::katiesavage@microsoft.com::e196d8e6-f7d3-4a7d-b526-c2af9dfd5cff" providerId="AD" clId="Web-{5B9A8362-83F5-FDF3-3415-F4D1959E72A1}" dt="2023-10-27T00:42:42.707" v="125"/>
          <ac:spMkLst>
            <pc:docMk/>
            <pc:sldMk cId="1395199944" sldId="308"/>
            <ac:spMk id="1074" creationId="{A1CEF92A-B556-7F5D-738C-E0F5E62F710F}"/>
          </ac:spMkLst>
        </pc:spChg>
        <pc:spChg chg="add del">
          <ac:chgData name="Katie Savage" userId="S::katiesavage@microsoft.com::e196d8e6-f7d3-4a7d-b526-c2af9dfd5cff" providerId="AD" clId="Web-{5B9A8362-83F5-FDF3-3415-F4D1959E72A1}" dt="2023-10-27T00:42:42.707" v="118"/>
          <ac:spMkLst>
            <pc:docMk/>
            <pc:sldMk cId="1395199944" sldId="308"/>
            <ac:spMk id="1102" creationId="{5F8DBBDB-3401-41C0-662B-1C187EE3F44D}"/>
          </ac:spMkLst>
        </pc:spChg>
        <pc:spChg chg="add del">
          <ac:chgData name="Katie Savage" userId="S::katiesavage@microsoft.com::e196d8e6-f7d3-4a7d-b526-c2af9dfd5cff" providerId="AD" clId="Web-{5B9A8362-83F5-FDF3-3415-F4D1959E72A1}" dt="2023-10-27T00:42:42.707" v="119"/>
          <ac:spMkLst>
            <pc:docMk/>
            <pc:sldMk cId="1395199944" sldId="308"/>
            <ac:spMk id="1103" creationId="{3ED8070F-113B-C3B9-5B40-D31A25827CD4}"/>
          </ac:spMkLst>
        </pc:spChg>
        <pc:spChg chg="add del">
          <ac:chgData name="Katie Savage" userId="S::katiesavage@microsoft.com::e196d8e6-f7d3-4a7d-b526-c2af9dfd5cff" providerId="AD" clId="Web-{5B9A8362-83F5-FDF3-3415-F4D1959E72A1}" dt="2023-10-27T00:42:42.707" v="120"/>
          <ac:spMkLst>
            <pc:docMk/>
            <pc:sldMk cId="1395199944" sldId="308"/>
            <ac:spMk id="1104" creationId="{FED21BBA-48F3-FD00-141D-9C43CE097D13}"/>
          </ac:spMkLst>
        </pc:spChg>
        <pc:spChg chg="add del">
          <ac:chgData name="Katie Savage" userId="S::katiesavage@microsoft.com::e196d8e6-f7d3-4a7d-b526-c2af9dfd5cff" providerId="AD" clId="Web-{5B9A8362-83F5-FDF3-3415-F4D1959E72A1}" dt="2023-10-27T00:42:42.707" v="121"/>
          <ac:spMkLst>
            <pc:docMk/>
            <pc:sldMk cId="1395199944" sldId="308"/>
            <ac:spMk id="1105" creationId="{B3446F7C-F6A8-E37E-054A-BCD140FED3C2}"/>
          </ac:spMkLst>
        </pc:spChg>
        <pc:spChg chg="add del">
          <ac:chgData name="Katie Savage" userId="S::katiesavage@microsoft.com::e196d8e6-f7d3-4a7d-b526-c2af9dfd5cff" providerId="AD" clId="Web-{5B9A8362-83F5-FDF3-3415-F4D1959E72A1}" dt="2023-10-27T00:42:42.707" v="122"/>
          <ac:spMkLst>
            <pc:docMk/>
            <pc:sldMk cId="1395199944" sldId="308"/>
            <ac:spMk id="1106" creationId="{1CA543DE-4A08-F13E-0EC0-539751078187}"/>
          </ac:spMkLst>
        </pc:spChg>
        <pc:spChg chg="add del">
          <ac:chgData name="Katie Savage" userId="S::katiesavage@microsoft.com::e196d8e6-f7d3-4a7d-b526-c2af9dfd5cff" providerId="AD" clId="Web-{5B9A8362-83F5-FDF3-3415-F4D1959E72A1}" dt="2023-10-27T00:42:42.707" v="123"/>
          <ac:spMkLst>
            <pc:docMk/>
            <pc:sldMk cId="1395199944" sldId="308"/>
            <ac:spMk id="1107" creationId="{2B9706AD-E8FE-C9D6-FAD0-3ADA15D42902}"/>
          </ac:spMkLst>
        </pc:spChg>
        <pc:spChg chg="add del">
          <ac:chgData name="Katie Savage" userId="S::katiesavage@microsoft.com::e196d8e6-f7d3-4a7d-b526-c2af9dfd5cff" providerId="AD" clId="Web-{5B9A8362-83F5-FDF3-3415-F4D1959E72A1}" dt="2023-10-27T00:42:42.707" v="124"/>
          <ac:spMkLst>
            <pc:docMk/>
            <pc:sldMk cId="1395199944" sldId="308"/>
            <ac:spMk id="1108" creationId="{534351BF-93CD-A4FC-1C22-B08BA9DE199B}"/>
          </ac:spMkLst>
        </pc:spChg>
        <pc:grpChg chg="del">
          <ac:chgData name="Katie Savage" userId="S::katiesavage@microsoft.com::e196d8e6-f7d3-4a7d-b526-c2af9dfd5cff" providerId="AD" clId="Web-{5B9A8362-83F5-FDF3-3415-F4D1959E72A1}" dt="2023-10-27T00:48:03.026" v="172"/>
          <ac:grpSpMkLst>
            <pc:docMk/>
            <pc:sldMk cId="1395199944" sldId="308"/>
            <ac:grpSpMk id="1024" creationId="{A35B704C-454F-021E-F7D3-C13EB7000079}"/>
          </ac:grpSpMkLst>
        </pc:grpChg>
        <pc:grpChg chg="del">
          <ac:chgData name="Katie Savage" userId="S::katiesavage@microsoft.com::e196d8e6-f7d3-4a7d-b526-c2af9dfd5cff" providerId="AD" clId="Web-{5B9A8362-83F5-FDF3-3415-F4D1959E72A1}" dt="2023-10-27T00:48:03.026" v="171"/>
          <ac:grpSpMkLst>
            <pc:docMk/>
            <pc:sldMk cId="1395199944" sldId="308"/>
            <ac:grpSpMk id="1033" creationId="{9B07C8B4-FF6E-0EDC-6098-FDD5088475AD}"/>
          </ac:grpSpMkLst>
        </pc:grpChg>
        <pc:grpChg chg="del">
          <ac:chgData name="Katie Savage" userId="S::katiesavage@microsoft.com::e196d8e6-f7d3-4a7d-b526-c2af9dfd5cff" providerId="AD" clId="Web-{5B9A8362-83F5-FDF3-3415-F4D1959E72A1}" dt="2023-10-27T00:48:03.026" v="170"/>
          <ac:grpSpMkLst>
            <pc:docMk/>
            <pc:sldMk cId="1395199944" sldId="308"/>
            <ac:grpSpMk id="1046" creationId="{7C6742B1-663A-EE4F-93FF-BAF05576728F}"/>
          </ac:grpSpMkLst>
        </pc:grpChg>
        <pc:grpChg chg="mod">
          <ac:chgData name="Katie Savage" userId="S::katiesavage@microsoft.com::e196d8e6-f7d3-4a7d-b526-c2af9dfd5cff" providerId="AD" clId="Web-{5B9A8362-83F5-FDF3-3415-F4D1959E72A1}" dt="2023-10-27T00:42:49.020" v="132" actId="1076"/>
          <ac:grpSpMkLst>
            <pc:docMk/>
            <pc:sldMk cId="1395199944" sldId="308"/>
            <ac:grpSpMk id="1082" creationId="{0CC2B738-07A0-B446-75AC-F4647994B8AF}"/>
          </ac:grpSpMkLst>
        </pc:grpChg>
      </pc:sldChg>
      <pc:sldChg chg="addSp modSp add del replId">
        <pc:chgData name="Katie Savage" userId="S::katiesavage@microsoft.com::e196d8e6-f7d3-4a7d-b526-c2af9dfd5cff" providerId="AD" clId="Web-{5B9A8362-83F5-FDF3-3415-F4D1959E72A1}" dt="2023-10-27T01:04:33.468" v="237"/>
        <pc:sldMkLst>
          <pc:docMk/>
          <pc:sldMk cId="1992505225" sldId="309"/>
        </pc:sldMkLst>
        <pc:spChg chg="add mod">
          <ac:chgData name="Katie Savage" userId="S::katiesavage@microsoft.com::e196d8e6-f7d3-4a7d-b526-c2af9dfd5cff" providerId="AD" clId="Web-{5B9A8362-83F5-FDF3-3415-F4D1959E72A1}" dt="2023-10-27T00:36:11.431" v="81" actId="1076"/>
          <ac:spMkLst>
            <pc:docMk/>
            <pc:sldMk cId="1992505225" sldId="309"/>
            <ac:spMk id="2" creationId="{15F9DF60-25E2-18A7-60A4-82BBAB8E59F1}"/>
          </ac:spMkLst>
        </pc:spChg>
        <pc:spChg chg="add mod">
          <ac:chgData name="Katie Savage" userId="S::katiesavage@microsoft.com::e196d8e6-f7d3-4a7d-b526-c2af9dfd5cff" providerId="AD" clId="Web-{5B9A8362-83F5-FDF3-3415-F4D1959E72A1}" dt="2023-10-27T00:36:15.791" v="82" actId="1076"/>
          <ac:spMkLst>
            <pc:docMk/>
            <pc:sldMk cId="1992505225" sldId="309"/>
            <ac:spMk id="4" creationId="{8580734C-44BA-FF11-CDA1-4E8215A7F268}"/>
          </ac:spMkLst>
        </pc:spChg>
        <pc:spChg chg="add mod">
          <ac:chgData name="Katie Savage" userId="S::katiesavage@microsoft.com::e196d8e6-f7d3-4a7d-b526-c2af9dfd5cff" providerId="AD" clId="Web-{5B9A8362-83F5-FDF3-3415-F4D1959E72A1}" dt="2023-10-27T00:36:18.338" v="83" actId="1076"/>
          <ac:spMkLst>
            <pc:docMk/>
            <pc:sldMk cId="1992505225" sldId="309"/>
            <ac:spMk id="5" creationId="{CB7DD3BA-B3D1-4379-F661-3C2707A077D6}"/>
          </ac:spMkLst>
        </pc:spChg>
        <pc:spChg chg="add mod">
          <ac:chgData name="Katie Savage" userId="S::katiesavage@microsoft.com::e196d8e6-f7d3-4a7d-b526-c2af9dfd5cff" providerId="AD" clId="Web-{5B9A8362-83F5-FDF3-3415-F4D1959E72A1}" dt="2023-10-27T00:36:21.494" v="84" actId="1076"/>
          <ac:spMkLst>
            <pc:docMk/>
            <pc:sldMk cId="1992505225" sldId="309"/>
            <ac:spMk id="6" creationId="{AE910779-1F9A-39BB-5E62-919D84672647}"/>
          </ac:spMkLst>
        </pc:spChg>
      </pc:sldChg>
      <pc:sldChg chg="addSp delSp modSp add replId">
        <pc:chgData name="Katie Savage" userId="S::katiesavage@microsoft.com::e196d8e6-f7d3-4a7d-b526-c2af9dfd5cff" providerId="AD" clId="Web-{5B9A8362-83F5-FDF3-3415-F4D1959E72A1}" dt="2023-10-27T01:03:34.776" v="236" actId="1076"/>
        <pc:sldMkLst>
          <pc:docMk/>
          <pc:sldMk cId="1669782190" sldId="310"/>
        </pc:sldMkLst>
        <pc:spChg chg="add del mod">
          <ac:chgData name="Katie Savage" userId="S::katiesavage@microsoft.com::e196d8e6-f7d3-4a7d-b526-c2af9dfd5cff" providerId="AD" clId="Web-{5B9A8362-83F5-FDF3-3415-F4D1959E72A1}" dt="2023-10-27T01:03:19.822" v="233"/>
          <ac:spMkLst>
            <pc:docMk/>
            <pc:sldMk cId="1669782190" sldId="310"/>
            <ac:spMk id="4" creationId="{B9376C61-FE4D-8EB7-2FD1-2F244AB1BEFF}"/>
          </ac:spMkLst>
        </pc:spChg>
        <pc:spChg chg="add mod">
          <ac:chgData name="Katie Savage" userId="S::katiesavage@microsoft.com::e196d8e6-f7d3-4a7d-b526-c2af9dfd5cff" providerId="AD" clId="Web-{5B9A8362-83F5-FDF3-3415-F4D1959E72A1}" dt="2023-10-27T01:03:34.776" v="236" actId="1076"/>
          <ac:spMkLst>
            <pc:docMk/>
            <pc:sldMk cId="1669782190" sldId="310"/>
            <ac:spMk id="5" creationId="{61AC86DE-F360-13B2-BED3-8A19006D73F0}"/>
          </ac:spMkLst>
        </pc:spChg>
        <pc:spChg chg="del">
          <ac:chgData name="Katie Savage" userId="S::katiesavage@microsoft.com::e196d8e6-f7d3-4a7d-b526-c2af9dfd5cff" providerId="AD" clId="Web-{5B9A8362-83F5-FDF3-3415-F4D1959E72A1}" dt="2023-10-27T01:02:52.992" v="227"/>
          <ac:spMkLst>
            <pc:docMk/>
            <pc:sldMk cId="1669782190" sldId="310"/>
            <ac:spMk id="1065" creationId="{BF2EF0A9-50EA-2C64-2E65-F63E0922C321}"/>
          </ac:spMkLst>
        </pc:spChg>
        <pc:spChg chg="del">
          <ac:chgData name="Katie Savage" userId="S::katiesavage@microsoft.com::e196d8e6-f7d3-4a7d-b526-c2af9dfd5cff" providerId="AD" clId="Web-{5B9A8362-83F5-FDF3-3415-F4D1959E72A1}" dt="2023-10-27T01:02:52.992" v="226"/>
          <ac:spMkLst>
            <pc:docMk/>
            <pc:sldMk cId="1669782190" sldId="310"/>
            <ac:spMk id="1067" creationId="{792DE612-D648-DC46-9E96-4BF624FCCE24}"/>
          </ac:spMkLst>
        </pc:spChg>
        <pc:spChg chg="del">
          <ac:chgData name="Katie Savage" userId="S::katiesavage@microsoft.com::e196d8e6-f7d3-4a7d-b526-c2af9dfd5cff" providerId="AD" clId="Web-{5B9A8362-83F5-FDF3-3415-F4D1959E72A1}" dt="2023-10-27T01:02:52.992" v="225"/>
          <ac:spMkLst>
            <pc:docMk/>
            <pc:sldMk cId="1669782190" sldId="310"/>
            <ac:spMk id="1068" creationId="{B2979CD7-41BC-5BDA-28E1-C797EBF1EB31}"/>
          </ac:spMkLst>
        </pc:spChg>
        <pc:spChg chg="del">
          <ac:chgData name="Katie Savage" userId="S::katiesavage@microsoft.com::e196d8e6-f7d3-4a7d-b526-c2af9dfd5cff" providerId="AD" clId="Web-{5B9A8362-83F5-FDF3-3415-F4D1959E72A1}" dt="2023-10-27T01:02:52.992" v="224"/>
          <ac:spMkLst>
            <pc:docMk/>
            <pc:sldMk cId="1669782190" sldId="310"/>
            <ac:spMk id="1069" creationId="{4065064D-7365-8F8A-2293-BE3088B808DB}"/>
          </ac:spMkLst>
        </pc:spChg>
        <pc:spChg chg="del">
          <ac:chgData name="Katie Savage" userId="S::katiesavage@microsoft.com::e196d8e6-f7d3-4a7d-b526-c2af9dfd5cff" providerId="AD" clId="Web-{5B9A8362-83F5-FDF3-3415-F4D1959E72A1}" dt="2023-10-27T01:02:52.992" v="223"/>
          <ac:spMkLst>
            <pc:docMk/>
            <pc:sldMk cId="1669782190" sldId="310"/>
            <ac:spMk id="1070" creationId="{38394FEE-AD43-7EF9-F185-050BC3F996CD}"/>
          </ac:spMkLst>
        </pc:spChg>
        <pc:spChg chg="del">
          <ac:chgData name="Katie Savage" userId="S::katiesavage@microsoft.com::e196d8e6-f7d3-4a7d-b526-c2af9dfd5cff" providerId="AD" clId="Web-{5B9A8362-83F5-FDF3-3415-F4D1959E72A1}" dt="2023-10-27T01:02:52.992" v="222"/>
          <ac:spMkLst>
            <pc:docMk/>
            <pc:sldMk cId="1669782190" sldId="310"/>
            <ac:spMk id="1071" creationId="{A17D5290-8D89-0347-D4B8-954AADB95A35}"/>
          </ac:spMkLst>
        </pc:spChg>
        <pc:spChg chg="del">
          <ac:chgData name="Katie Savage" userId="S::katiesavage@microsoft.com::e196d8e6-f7d3-4a7d-b526-c2af9dfd5cff" providerId="AD" clId="Web-{5B9A8362-83F5-FDF3-3415-F4D1959E72A1}" dt="2023-10-27T01:02:52.992" v="221"/>
          <ac:spMkLst>
            <pc:docMk/>
            <pc:sldMk cId="1669782190" sldId="310"/>
            <ac:spMk id="1072" creationId="{923E9451-B3B5-18D3-129B-F3298794900E}"/>
          </ac:spMkLst>
        </pc:spChg>
        <pc:spChg chg="del">
          <ac:chgData name="Katie Savage" userId="S::katiesavage@microsoft.com::e196d8e6-f7d3-4a7d-b526-c2af9dfd5cff" providerId="AD" clId="Web-{5B9A8362-83F5-FDF3-3415-F4D1959E72A1}" dt="2023-10-27T01:02:52.977" v="220"/>
          <ac:spMkLst>
            <pc:docMk/>
            <pc:sldMk cId="1669782190" sldId="310"/>
            <ac:spMk id="1073" creationId="{0EE51ACC-0DAF-A4E9-2B15-2F8091D65C86}"/>
          </ac:spMkLst>
        </pc:spChg>
        <pc:spChg chg="del">
          <ac:chgData name="Katie Savage" userId="S::katiesavage@microsoft.com::e196d8e6-f7d3-4a7d-b526-c2af9dfd5cff" providerId="AD" clId="Web-{5B9A8362-83F5-FDF3-3415-F4D1959E72A1}" dt="2023-10-27T01:02:52.977" v="219"/>
          <ac:spMkLst>
            <pc:docMk/>
            <pc:sldMk cId="1669782190" sldId="310"/>
            <ac:spMk id="1074" creationId="{A1CEF92A-B556-7F5D-738C-E0F5E62F710F}"/>
          </ac:spMkLst>
        </pc:spChg>
        <pc:spChg chg="del">
          <ac:chgData name="Katie Savage" userId="S::katiesavage@microsoft.com::e196d8e6-f7d3-4a7d-b526-c2af9dfd5cff" providerId="AD" clId="Web-{5B9A8362-83F5-FDF3-3415-F4D1959E72A1}" dt="2023-10-27T01:02:52.977" v="212"/>
          <ac:spMkLst>
            <pc:docMk/>
            <pc:sldMk cId="1669782190" sldId="310"/>
            <ac:spMk id="1102" creationId="{5F8DBBDB-3401-41C0-662B-1C187EE3F44D}"/>
          </ac:spMkLst>
        </pc:spChg>
        <pc:spChg chg="del">
          <ac:chgData name="Katie Savage" userId="S::katiesavage@microsoft.com::e196d8e6-f7d3-4a7d-b526-c2af9dfd5cff" providerId="AD" clId="Web-{5B9A8362-83F5-FDF3-3415-F4D1959E72A1}" dt="2023-10-27T01:02:52.977" v="213"/>
          <ac:spMkLst>
            <pc:docMk/>
            <pc:sldMk cId="1669782190" sldId="310"/>
            <ac:spMk id="1103" creationId="{3ED8070F-113B-C3B9-5B40-D31A25827CD4}"/>
          </ac:spMkLst>
        </pc:spChg>
        <pc:spChg chg="del">
          <ac:chgData name="Katie Savage" userId="S::katiesavage@microsoft.com::e196d8e6-f7d3-4a7d-b526-c2af9dfd5cff" providerId="AD" clId="Web-{5B9A8362-83F5-FDF3-3415-F4D1959E72A1}" dt="2023-10-27T01:02:52.977" v="214"/>
          <ac:spMkLst>
            <pc:docMk/>
            <pc:sldMk cId="1669782190" sldId="310"/>
            <ac:spMk id="1104" creationId="{FED21BBA-48F3-FD00-141D-9C43CE097D13}"/>
          </ac:spMkLst>
        </pc:spChg>
        <pc:spChg chg="del">
          <ac:chgData name="Katie Savage" userId="S::katiesavage@microsoft.com::e196d8e6-f7d3-4a7d-b526-c2af9dfd5cff" providerId="AD" clId="Web-{5B9A8362-83F5-FDF3-3415-F4D1959E72A1}" dt="2023-10-27T01:02:52.977" v="215"/>
          <ac:spMkLst>
            <pc:docMk/>
            <pc:sldMk cId="1669782190" sldId="310"/>
            <ac:spMk id="1105" creationId="{B3446F7C-F6A8-E37E-054A-BCD140FED3C2}"/>
          </ac:spMkLst>
        </pc:spChg>
        <pc:spChg chg="del">
          <ac:chgData name="Katie Savage" userId="S::katiesavage@microsoft.com::e196d8e6-f7d3-4a7d-b526-c2af9dfd5cff" providerId="AD" clId="Web-{5B9A8362-83F5-FDF3-3415-F4D1959E72A1}" dt="2023-10-27T01:02:52.977" v="216"/>
          <ac:spMkLst>
            <pc:docMk/>
            <pc:sldMk cId="1669782190" sldId="310"/>
            <ac:spMk id="1106" creationId="{1CA543DE-4A08-F13E-0EC0-539751078187}"/>
          </ac:spMkLst>
        </pc:spChg>
        <pc:spChg chg="del">
          <ac:chgData name="Katie Savage" userId="S::katiesavage@microsoft.com::e196d8e6-f7d3-4a7d-b526-c2af9dfd5cff" providerId="AD" clId="Web-{5B9A8362-83F5-FDF3-3415-F4D1959E72A1}" dt="2023-10-27T01:02:52.977" v="217"/>
          <ac:spMkLst>
            <pc:docMk/>
            <pc:sldMk cId="1669782190" sldId="310"/>
            <ac:spMk id="1107" creationId="{2B9706AD-E8FE-C9D6-FAD0-3ADA15D42902}"/>
          </ac:spMkLst>
        </pc:spChg>
        <pc:spChg chg="del">
          <ac:chgData name="Katie Savage" userId="S::katiesavage@microsoft.com::e196d8e6-f7d3-4a7d-b526-c2af9dfd5cff" providerId="AD" clId="Web-{5B9A8362-83F5-FDF3-3415-F4D1959E72A1}" dt="2023-10-27T01:02:52.977" v="218"/>
          <ac:spMkLst>
            <pc:docMk/>
            <pc:sldMk cId="1669782190" sldId="310"/>
            <ac:spMk id="1108" creationId="{534351BF-93CD-A4FC-1C22-B08BA9DE199B}"/>
          </ac:spMkLst>
        </pc:spChg>
        <pc:grpChg chg="del">
          <ac:chgData name="Katie Savage" userId="S::katiesavage@microsoft.com::e196d8e6-f7d3-4a7d-b526-c2af9dfd5cff" providerId="AD" clId="Web-{5B9A8362-83F5-FDF3-3415-F4D1959E72A1}" dt="2023-10-27T01:02:32.163" v="210"/>
          <ac:grpSpMkLst>
            <pc:docMk/>
            <pc:sldMk cId="1669782190" sldId="310"/>
            <ac:grpSpMk id="1024" creationId="{A35B704C-454F-021E-F7D3-C13EB7000079}"/>
          </ac:grpSpMkLst>
        </pc:grpChg>
        <pc:grpChg chg="del">
          <ac:chgData name="Katie Savage" userId="S::katiesavage@microsoft.com::e196d8e6-f7d3-4a7d-b526-c2af9dfd5cff" providerId="AD" clId="Web-{5B9A8362-83F5-FDF3-3415-F4D1959E72A1}" dt="2023-10-27T01:02:32.163" v="209"/>
          <ac:grpSpMkLst>
            <pc:docMk/>
            <pc:sldMk cId="1669782190" sldId="310"/>
            <ac:grpSpMk id="1033" creationId="{9B07C8B4-FF6E-0EDC-6098-FDD5088475AD}"/>
          </ac:grpSpMkLst>
        </pc:grpChg>
        <pc:grpChg chg="del">
          <ac:chgData name="Katie Savage" userId="S::katiesavage@microsoft.com::e196d8e6-f7d3-4a7d-b526-c2af9dfd5cff" providerId="AD" clId="Web-{5B9A8362-83F5-FDF3-3415-F4D1959E72A1}" dt="2023-10-27T01:02:32.163" v="208"/>
          <ac:grpSpMkLst>
            <pc:docMk/>
            <pc:sldMk cId="1669782190" sldId="310"/>
            <ac:grpSpMk id="1046" creationId="{7C6742B1-663A-EE4F-93FF-BAF05576728F}"/>
          </ac:grpSpMkLst>
        </pc:grpChg>
      </pc:sldChg>
      <pc:sldChg chg="addSp delSp modSp add del replId modTransition">
        <pc:chgData name="Katie Savage" userId="S::katiesavage@microsoft.com::e196d8e6-f7d3-4a7d-b526-c2af9dfd5cff" providerId="AD" clId="Web-{5B9A8362-83F5-FDF3-3415-F4D1959E72A1}" dt="2023-10-27T01:03:09.024" v="231"/>
        <pc:sldMkLst>
          <pc:docMk/>
          <pc:sldMk cId="3521459570" sldId="311"/>
        </pc:sldMkLst>
        <pc:spChg chg="add del mod">
          <ac:chgData name="Katie Savage" userId="S::katiesavage@microsoft.com::e196d8e6-f7d3-4a7d-b526-c2af9dfd5cff" providerId="AD" clId="Web-{5B9A8362-83F5-FDF3-3415-F4D1959E72A1}" dt="2023-10-27T00:54:02.300" v="196"/>
          <ac:spMkLst>
            <pc:docMk/>
            <pc:sldMk cId="3521459570" sldId="311"/>
            <ac:spMk id="2" creationId="{DF802123-9848-8D90-8F7F-7EA0093346E2}"/>
          </ac:spMkLst>
        </pc:spChg>
        <pc:spChg chg="add del mod">
          <ac:chgData name="Katie Savage" userId="S::katiesavage@microsoft.com::e196d8e6-f7d3-4a7d-b526-c2af9dfd5cff" providerId="AD" clId="Web-{5B9A8362-83F5-FDF3-3415-F4D1959E72A1}" dt="2023-10-27T00:54:04.035" v="197"/>
          <ac:spMkLst>
            <pc:docMk/>
            <pc:sldMk cId="3521459570" sldId="311"/>
            <ac:spMk id="4" creationId="{A47B744D-8D49-6449-8AF7-9EE0C810FB3A}"/>
          </ac:spMkLst>
        </pc:spChg>
        <pc:spChg chg="add mod ord">
          <ac:chgData name="Katie Savage" userId="S::katiesavage@microsoft.com::e196d8e6-f7d3-4a7d-b526-c2af9dfd5cff" providerId="AD" clId="Web-{5B9A8362-83F5-FDF3-3415-F4D1959E72A1}" dt="2023-10-27T01:01:33.940" v="205" actId="20577"/>
          <ac:spMkLst>
            <pc:docMk/>
            <pc:sldMk cId="3521459570" sldId="311"/>
            <ac:spMk id="6" creationId="{9A9FF73F-A6F4-1D46-1F93-F035F525C347}"/>
          </ac:spMkLst>
        </pc:spChg>
        <pc:spChg chg="del">
          <ac:chgData name="Katie Savage" userId="S::katiesavage@microsoft.com::e196d8e6-f7d3-4a7d-b526-c2af9dfd5cff" providerId="AD" clId="Web-{5B9A8362-83F5-FDF3-3415-F4D1959E72A1}" dt="2023-10-27T00:51:55.104" v="181"/>
          <ac:spMkLst>
            <pc:docMk/>
            <pc:sldMk cId="3521459570" sldId="311"/>
            <ac:spMk id="1065" creationId="{BF2EF0A9-50EA-2C64-2E65-F63E0922C321}"/>
          </ac:spMkLst>
        </pc:spChg>
        <pc:grpChg chg="del">
          <ac:chgData name="Katie Savage" userId="S::katiesavage@microsoft.com::e196d8e6-f7d3-4a7d-b526-c2af9dfd5cff" providerId="AD" clId="Web-{5B9A8362-83F5-FDF3-3415-F4D1959E72A1}" dt="2023-10-27T00:48:14.245" v="176"/>
          <ac:grpSpMkLst>
            <pc:docMk/>
            <pc:sldMk cId="3521459570" sldId="311"/>
            <ac:grpSpMk id="1024" creationId="{A35B704C-454F-021E-F7D3-C13EB7000079}"/>
          </ac:grpSpMkLst>
        </pc:grpChg>
        <pc:grpChg chg="del">
          <ac:chgData name="Katie Savage" userId="S::katiesavage@microsoft.com::e196d8e6-f7d3-4a7d-b526-c2af9dfd5cff" providerId="AD" clId="Web-{5B9A8362-83F5-FDF3-3415-F4D1959E72A1}" dt="2023-10-27T00:48:14.245" v="175"/>
          <ac:grpSpMkLst>
            <pc:docMk/>
            <pc:sldMk cId="3521459570" sldId="311"/>
            <ac:grpSpMk id="1033" creationId="{9B07C8B4-FF6E-0EDC-6098-FDD5088475AD}"/>
          </ac:grpSpMkLst>
        </pc:grpChg>
        <pc:grpChg chg="del">
          <ac:chgData name="Katie Savage" userId="S::katiesavage@microsoft.com::e196d8e6-f7d3-4a7d-b526-c2af9dfd5cff" providerId="AD" clId="Web-{5B9A8362-83F5-FDF3-3415-F4D1959E72A1}" dt="2023-10-27T00:48:14.245" v="174"/>
          <ac:grpSpMkLst>
            <pc:docMk/>
            <pc:sldMk cId="3521459570" sldId="311"/>
            <ac:grpSpMk id="1046" creationId="{7C6742B1-663A-EE4F-93FF-BAF05576728F}"/>
          </ac:grpSpMkLst>
        </pc:grpChg>
      </pc:sldChg>
      <pc:sldChg chg="add del replId">
        <pc:chgData name="Katie Savage" userId="S::katiesavage@microsoft.com::e196d8e6-f7d3-4a7d-b526-c2af9dfd5cff" providerId="AD" clId="Web-{5B9A8362-83F5-FDF3-3415-F4D1959E72A1}" dt="2023-10-27T01:02:28.975" v="207"/>
        <pc:sldMkLst>
          <pc:docMk/>
          <pc:sldMk cId="90826916" sldId="312"/>
        </pc:sldMkLst>
      </pc:sldChg>
      <pc:sldChg chg="addSp delSp modSp add del ord replId">
        <pc:chgData name="Katie Savage" userId="S::katiesavage@microsoft.com::e196d8e6-f7d3-4a7d-b526-c2af9dfd5cff" providerId="AD" clId="Web-{5B9A8362-83F5-FDF3-3415-F4D1959E72A1}" dt="2023-10-27T01:38:45.419" v="526"/>
        <pc:sldMkLst>
          <pc:docMk/>
          <pc:sldMk cId="3732652569" sldId="313"/>
        </pc:sldMkLst>
        <pc:spChg chg="add mod">
          <ac:chgData name="Katie Savage" userId="S::katiesavage@microsoft.com::e196d8e6-f7d3-4a7d-b526-c2af9dfd5cff" providerId="AD" clId="Web-{5B9A8362-83F5-FDF3-3415-F4D1959E72A1}" dt="2023-10-27T01:36:55.317" v="502" actId="1076"/>
          <ac:spMkLst>
            <pc:docMk/>
            <pc:sldMk cId="3732652569" sldId="313"/>
            <ac:spMk id="25" creationId="{68BF8A5D-7562-D477-9D1A-4E28768AF5A9}"/>
          </ac:spMkLst>
        </pc:spChg>
        <pc:spChg chg="add mod">
          <ac:chgData name="Katie Savage" userId="S::katiesavage@microsoft.com::e196d8e6-f7d3-4a7d-b526-c2af9dfd5cff" providerId="AD" clId="Web-{5B9A8362-83F5-FDF3-3415-F4D1959E72A1}" dt="2023-10-27T01:36:55.380" v="504" actId="1076"/>
          <ac:spMkLst>
            <pc:docMk/>
            <pc:sldMk cId="3732652569" sldId="313"/>
            <ac:spMk id="37" creationId="{BCB92EB8-0A7B-D3E0-7819-CFAE0D45B24A}"/>
          </ac:spMkLst>
        </pc:spChg>
        <pc:spChg chg="add mod">
          <ac:chgData name="Katie Savage" userId="S::katiesavage@microsoft.com::e196d8e6-f7d3-4a7d-b526-c2af9dfd5cff" providerId="AD" clId="Web-{5B9A8362-83F5-FDF3-3415-F4D1959E72A1}" dt="2023-10-27T01:36:55.474" v="506" actId="1076"/>
          <ac:spMkLst>
            <pc:docMk/>
            <pc:sldMk cId="3732652569" sldId="313"/>
            <ac:spMk id="49" creationId="{CB04D6CA-16B1-6939-6F55-D6192CDCF68C}"/>
          </ac:spMkLst>
        </pc:spChg>
        <pc:spChg chg="add mod">
          <ac:chgData name="Katie Savage" userId="S::katiesavage@microsoft.com::e196d8e6-f7d3-4a7d-b526-c2af9dfd5cff" providerId="AD" clId="Web-{5B9A8362-83F5-FDF3-3415-F4D1959E72A1}" dt="2023-10-27T01:37:42.571" v="511"/>
          <ac:spMkLst>
            <pc:docMk/>
            <pc:sldMk cId="3732652569" sldId="313"/>
            <ac:spMk id="50" creationId="{586EE8FB-E7D3-36BD-526A-B23738876C69}"/>
          </ac:spMkLst>
        </pc:spChg>
        <pc:spChg chg="add mod">
          <ac:chgData name="Katie Savage" userId="S::katiesavage@microsoft.com::e196d8e6-f7d3-4a7d-b526-c2af9dfd5cff" providerId="AD" clId="Web-{5B9A8362-83F5-FDF3-3415-F4D1959E72A1}" dt="2023-10-27T01:37:54.665" v="513" actId="1076"/>
          <ac:spMkLst>
            <pc:docMk/>
            <pc:sldMk cId="3732652569" sldId="313"/>
            <ac:spMk id="51" creationId="{19C9C234-0E14-A147-EC02-E194DB106B3E}"/>
          </ac:spMkLst>
        </pc:spChg>
        <pc:spChg chg="add mod">
          <ac:chgData name="Katie Savage" userId="S::katiesavage@microsoft.com::e196d8e6-f7d3-4a7d-b526-c2af9dfd5cff" providerId="AD" clId="Web-{5B9A8362-83F5-FDF3-3415-F4D1959E72A1}" dt="2023-10-27T01:37:59.681" v="515" actId="1076"/>
          <ac:spMkLst>
            <pc:docMk/>
            <pc:sldMk cId="3732652569" sldId="313"/>
            <ac:spMk id="52" creationId="{1227B3E3-59F1-52E7-68E7-D76312347169}"/>
          </ac:spMkLst>
        </pc:spChg>
        <pc:spChg chg="add mod">
          <ac:chgData name="Katie Savage" userId="S::katiesavage@microsoft.com::e196d8e6-f7d3-4a7d-b526-c2af9dfd5cff" providerId="AD" clId="Web-{5B9A8362-83F5-FDF3-3415-F4D1959E72A1}" dt="2023-10-27T01:38:10.166" v="517" actId="1076"/>
          <ac:spMkLst>
            <pc:docMk/>
            <pc:sldMk cId="3732652569" sldId="313"/>
            <ac:spMk id="53" creationId="{407645C3-93C0-3053-5867-7BA109CAD3B7}"/>
          </ac:spMkLst>
        </pc:spChg>
        <pc:spChg chg="add mod">
          <ac:chgData name="Katie Savage" userId="S::katiesavage@microsoft.com::e196d8e6-f7d3-4a7d-b526-c2af9dfd5cff" providerId="AD" clId="Web-{5B9A8362-83F5-FDF3-3415-F4D1959E72A1}" dt="2023-10-27T01:38:16.792" v="519" actId="1076"/>
          <ac:spMkLst>
            <pc:docMk/>
            <pc:sldMk cId="3732652569" sldId="313"/>
            <ac:spMk id="54" creationId="{3F5269D7-E63B-C92A-8EC9-F74CF2660B92}"/>
          </ac:spMkLst>
        </pc:spChg>
        <pc:spChg chg="add mod">
          <ac:chgData name="Katie Savage" userId="S::katiesavage@microsoft.com::e196d8e6-f7d3-4a7d-b526-c2af9dfd5cff" providerId="AD" clId="Web-{5B9A8362-83F5-FDF3-3415-F4D1959E72A1}" dt="2023-10-27T01:38:21.354" v="521" actId="1076"/>
          <ac:spMkLst>
            <pc:docMk/>
            <pc:sldMk cId="3732652569" sldId="313"/>
            <ac:spMk id="55" creationId="{960174E4-CE0C-D7B4-4DD7-C7A6BB8DBF6F}"/>
          </ac:spMkLst>
        </pc:spChg>
        <pc:spChg chg="add mod">
          <ac:chgData name="Katie Savage" userId="S::katiesavage@microsoft.com::e196d8e6-f7d3-4a7d-b526-c2af9dfd5cff" providerId="AD" clId="Web-{5B9A8362-83F5-FDF3-3415-F4D1959E72A1}" dt="2023-10-27T01:38:25.636" v="523" actId="1076"/>
          <ac:spMkLst>
            <pc:docMk/>
            <pc:sldMk cId="3732652569" sldId="313"/>
            <ac:spMk id="56" creationId="{14C7D59E-91C4-0511-AAA7-6E302A5A8321}"/>
          </ac:spMkLst>
        </pc:spChg>
        <pc:spChg chg="add mod">
          <ac:chgData name="Katie Savage" userId="S::katiesavage@microsoft.com::e196d8e6-f7d3-4a7d-b526-c2af9dfd5cff" providerId="AD" clId="Web-{5B9A8362-83F5-FDF3-3415-F4D1959E72A1}" dt="2023-10-27T01:38:30.980" v="525" actId="1076"/>
          <ac:spMkLst>
            <pc:docMk/>
            <pc:sldMk cId="3732652569" sldId="313"/>
            <ac:spMk id="57" creationId="{FB11CD0C-56EA-6044-D394-D67B12D88C37}"/>
          </ac:spMkLst>
        </pc:spChg>
        <pc:grpChg chg="add mod">
          <ac:chgData name="Katie Savage" userId="S::katiesavage@microsoft.com::e196d8e6-f7d3-4a7d-b526-c2af9dfd5cff" providerId="AD" clId="Web-{5B9A8362-83F5-FDF3-3415-F4D1959E72A1}" dt="2023-10-27T01:36:55.226" v="500" actId="1076"/>
          <ac:grpSpMkLst>
            <pc:docMk/>
            <pc:sldMk cId="3732652569" sldId="313"/>
            <ac:grpSpMk id="12" creationId="{B92FDA64-5C74-40DA-D529-92819BEBB3D3}"/>
          </ac:grpSpMkLst>
        </pc:grpChg>
        <pc:grpChg chg="add mod">
          <ac:chgData name="Katie Savage" userId="S::katiesavage@microsoft.com::e196d8e6-f7d3-4a7d-b526-c2af9dfd5cff" providerId="AD" clId="Web-{5B9A8362-83F5-FDF3-3415-F4D1959E72A1}" dt="2023-10-27T01:36:55.271" v="501" actId="1076"/>
          <ac:grpSpMkLst>
            <pc:docMk/>
            <pc:sldMk cId="3732652569" sldId="313"/>
            <ac:grpSpMk id="23" creationId="{3B3240EE-FC44-C332-1FCB-22B4D448EFF9}"/>
          </ac:grpSpMkLst>
        </pc:grpChg>
        <pc:grpChg chg="add mod">
          <ac:chgData name="Katie Savage" userId="S::katiesavage@microsoft.com::e196d8e6-f7d3-4a7d-b526-c2af9dfd5cff" providerId="AD" clId="Web-{5B9A8362-83F5-FDF3-3415-F4D1959E72A1}" dt="2023-10-27T01:36:55.364" v="503" actId="1076"/>
          <ac:grpSpMkLst>
            <pc:docMk/>
            <pc:sldMk cId="3732652569" sldId="313"/>
            <ac:grpSpMk id="35" creationId="{852A69ED-0217-EAEA-3B34-29CF602A0E87}"/>
          </ac:grpSpMkLst>
        </pc:grpChg>
        <pc:grpChg chg="add mod">
          <ac:chgData name="Katie Savage" userId="S::katiesavage@microsoft.com::e196d8e6-f7d3-4a7d-b526-c2af9dfd5cff" providerId="AD" clId="Web-{5B9A8362-83F5-FDF3-3415-F4D1959E72A1}" dt="2023-10-27T01:36:55.442" v="505" actId="1076"/>
          <ac:grpSpMkLst>
            <pc:docMk/>
            <pc:sldMk cId="3732652569" sldId="313"/>
            <ac:grpSpMk id="47" creationId="{95224426-EC1F-D0AD-1926-2A32B9AC08F3}"/>
          </ac:grpSpMkLst>
        </pc:grpChg>
        <pc:grpChg chg="del">
          <ac:chgData name="Katie Savage" userId="S::katiesavage@microsoft.com::e196d8e6-f7d3-4a7d-b526-c2af9dfd5cff" providerId="AD" clId="Web-{5B9A8362-83F5-FDF3-3415-F4D1959E72A1}" dt="2023-10-27T01:36:06.767" v="484"/>
          <ac:grpSpMkLst>
            <pc:docMk/>
            <pc:sldMk cId="3732652569" sldId="313"/>
            <ac:grpSpMk id="1024" creationId="{A35B704C-454F-021E-F7D3-C13EB7000079}"/>
          </ac:grpSpMkLst>
        </pc:grpChg>
        <pc:grpChg chg="del">
          <ac:chgData name="Katie Savage" userId="S::katiesavage@microsoft.com::e196d8e6-f7d3-4a7d-b526-c2af9dfd5cff" providerId="AD" clId="Web-{5B9A8362-83F5-FDF3-3415-F4D1959E72A1}" dt="2023-10-27T01:36:06.767" v="483"/>
          <ac:grpSpMkLst>
            <pc:docMk/>
            <pc:sldMk cId="3732652569" sldId="313"/>
            <ac:grpSpMk id="1033" creationId="{9B07C8B4-FF6E-0EDC-6098-FDD5088475AD}"/>
          </ac:grpSpMkLst>
        </pc:grpChg>
        <pc:grpChg chg="del">
          <ac:chgData name="Katie Savage" userId="S::katiesavage@microsoft.com::e196d8e6-f7d3-4a7d-b526-c2af9dfd5cff" providerId="AD" clId="Web-{5B9A8362-83F5-FDF3-3415-F4D1959E72A1}" dt="2023-10-27T01:36:06.767" v="482"/>
          <ac:grpSpMkLst>
            <pc:docMk/>
            <pc:sldMk cId="3732652569" sldId="313"/>
            <ac:grpSpMk id="1046" creationId="{7C6742B1-663A-EE4F-93FF-BAF05576728F}"/>
          </ac:grpSpMkLst>
        </pc:grpChg>
      </pc:sldChg>
      <pc:sldChg chg="add del replId">
        <pc:chgData name="Katie Savage" userId="S::katiesavage@microsoft.com::e196d8e6-f7d3-4a7d-b526-c2af9dfd5cff" providerId="AD" clId="Web-{5B9A8362-83F5-FDF3-3415-F4D1959E72A1}" dt="2023-10-27T01:12:08.983" v="275"/>
        <pc:sldMkLst>
          <pc:docMk/>
          <pc:sldMk cId="2174290410" sldId="314"/>
        </pc:sldMkLst>
      </pc:sldChg>
      <pc:sldChg chg="add del replId">
        <pc:chgData name="Katie Savage" userId="S::katiesavage@microsoft.com::e196d8e6-f7d3-4a7d-b526-c2af9dfd5cff" providerId="AD" clId="Web-{5B9A8362-83F5-FDF3-3415-F4D1959E72A1}" dt="2023-10-27T01:10:06.037" v="267"/>
        <pc:sldMkLst>
          <pc:docMk/>
          <pc:sldMk cId="860420010" sldId="315"/>
        </pc:sldMkLst>
      </pc:sldChg>
      <pc:sldChg chg="addSp modSp add replId">
        <pc:chgData name="Katie Savage" userId="S::katiesavage@microsoft.com::e196d8e6-f7d3-4a7d-b526-c2af9dfd5cff" providerId="AD" clId="Web-{5B9A8362-83F5-FDF3-3415-F4D1959E72A1}" dt="2023-10-27T01:08:46.047" v="265" actId="1076"/>
        <pc:sldMkLst>
          <pc:docMk/>
          <pc:sldMk cId="851062517" sldId="316"/>
        </pc:sldMkLst>
        <pc:spChg chg="add mod">
          <ac:chgData name="Katie Savage" userId="S::katiesavage@microsoft.com::e196d8e6-f7d3-4a7d-b526-c2af9dfd5cff" providerId="AD" clId="Web-{5B9A8362-83F5-FDF3-3415-F4D1959E72A1}" dt="2023-10-27T01:08:27.233" v="263" actId="1076"/>
          <ac:spMkLst>
            <pc:docMk/>
            <pc:sldMk cId="851062517" sldId="316"/>
            <ac:spMk id="4" creationId="{4DB58C0F-6528-8292-C7BD-27784C03B180}"/>
          </ac:spMkLst>
        </pc:spChg>
        <pc:spChg chg="add mod">
          <ac:chgData name="Katie Savage" userId="S::katiesavage@microsoft.com::e196d8e6-f7d3-4a7d-b526-c2af9dfd5cff" providerId="AD" clId="Web-{5B9A8362-83F5-FDF3-3415-F4D1959E72A1}" dt="2023-10-27T01:08:46.047" v="265" actId="1076"/>
          <ac:spMkLst>
            <pc:docMk/>
            <pc:sldMk cId="851062517" sldId="316"/>
            <ac:spMk id="6" creationId="{BE8686D8-294D-410B-283F-9A260D0B88D6}"/>
          </ac:spMkLst>
        </pc:spChg>
      </pc:sldChg>
      <pc:sldChg chg="addSp delSp modSp add del replId">
        <pc:chgData name="Katie Savage" userId="S::katiesavage@microsoft.com::e196d8e6-f7d3-4a7d-b526-c2af9dfd5cff" providerId="AD" clId="Web-{5B9A8362-83F5-FDF3-3415-F4D1959E72A1}" dt="2023-10-27T01:51:39.049" v="585" actId="20577"/>
        <pc:sldMkLst>
          <pc:docMk/>
          <pc:sldMk cId="1960053287" sldId="317"/>
        </pc:sldMkLst>
        <pc:spChg chg="topLvl">
          <ac:chgData name="Katie Savage" userId="S::katiesavage@microsoft.com::e196d8e6-f7d3-4a7d-b526-c2af9dfd5cff" providerId="AD" clId="Web-{5B9A8362-83F5-FDF3-3415-F4D1959E72A1}" dt="2023-10-27T01:34:46.684" v="473"/>
          <ac:spMkLst>
            <pc:docMk/>
            <pc:sldMk cId="1960053287" sldId="317"/>
            <ac:spMk id="7" creationId="{B1529DC0-6007-4BA4-C2A8-70455DE52E83}"/>
          </ac:spMkLst>
        </pc:spChg>
        <pc:spChg chg="mod topLvl">
          <ac:chgData name="Katie Savage" userId="S::katiesavage@microsoft.com::e196d8e6-f7d3-4a7d-b526-c2af9dfd5cff" providerId="AD" clId="Web-{5B9A8362-83F5-FDF3-3415-F4D1959E72A1}" dt="2023-10-27T01:34:55.778" v="474" actId="1076"/>
          <ac:spMkLst>
            <pc:docMk/>
            <pc:sldMk cId="1960053287" sldId="317"/>
            <ac:spMk id="8" creationId="{96341063-9A6C-9D90-2530-68FC4D2D381C}"/>
          </ac:spMkLst>
        </pc:spChg>
        <pc:spChg chg="topLvl">
          <ac:chgData name="Katie Savage" userId="S::katiesavage@microsoft.com::e196d8e6-f7d3-4a7d-b526-c2af9dfd5cff" providerId="AD" clId="Web-{5B9A8362-83F5-FDF3-3415-F4D1959E72A1}" dt="2023-10-27T01:34:46.684" v="473"/>
          <ac:spMkLst>
            <pc:docMk/>
            <pc:sldMk cId="1960053287" sldId="317"/>
            <ac:spMk id="9" creationId="{6FF809E3-BC2B-E043-B8DA-A0A5E7553FD0}"/>
          </ac:spMkLst>
        </pc:spChg>
        <pc:spChg chg="topLvl">
          <ac:chgData name="Katie Savage" userId="S::katiesavage@microsoft.com::e196d8e6-f7d3-4a7d-b526-c2af9dfd5cff" providerId="AD" clId="Web-{5B9A8362-83F5-FDF3-3415-F4D1959E72A1}" dt="2023-10-27T01:34:46.684" v="473"/>
          <ac:spMkLst>
            <pc:docMk/>
            <pc:sldMk cId="1960053287" sldId="317"/>
            <ac:spMk id="10" creationId="{C0A8FA51-9656-3391-7E79-28F07780D02D}"/>
          </ac:spMkLst>
        </pc:spChg>
        <pc:spChg chg="topLvl">
          <ac:chgData name="Katie Savage" userId="S::katiesavage@microsoft.com::e196d8e6-f7d3-4a7d-b526-c2af9dfd5cff" providerId="AD" clId="Web-{5B9A8362-83F5-FDF3-3415-F4D1959E72A1}" dt="2023-10-27T01:34:46.684" v="473"/>
          <ac:spMkLst>
            <pc:docMk/>
            <pc:sldMk cId="1960053287" sldId="317"/>
            <ac:spMk id="14" creationId="{86D12345-A565-9C2F-2DC9-0D5ACFC6031D}"/>
          </ac:spMkLst>
        </pc:spChg>
        <pc:spChg chg="mod topLvl">
          <ac:chgData name="Katie Savage" userId="S::katiesavage@microsoft.com::e196d8e6-f7d3-4a7d-b526-c2af9dfd5cff" providerId="AD" clId="Web-{5B9A8362-83F5-FDF3-3415-F4D1959E72A1}" dt="2023-10-27T01:33:38.101" v="458" actId="1076"/>
          <ac:spMkLst>
            <pc:docMk/>
            <pc:sldMk cId="1960053287" sldId="317"/>
            <ac:spMk id="18" creationId="{BA873BFC-3A3D-D4A3-7542-EEBCACB8FD86}"/>
          </ac:spMkLst>
        </pc:spChg>
        <pc:spChg chg="mod">
          <ac:chgData name="Katie Savage" userId="S::katiesavage@microsoft.com::e196d8e6-f7d3-4a7d-b526-c2af9dfd5cff" providerId="AD" clId="Web-{5B9A8362-83F5-FDF3-3415-F4D1959E72A1}" dt="2023-10-27T01:51:39.049" v="585" actId="20577"/>
          <ac:spMkLst>
            <pc:docMk/>
            <pc:sldMk cId="1960053287" sldId="317"/>
            <ac:spMk id="24" creationId="{D80F108C-6198-BFE3-B847-FA999740F8B2}"/>
          </ac:spMkLst>
        </pc:spChg>
        <pc:spChg chg="mod topLvl">
          <ac:chgData name="Katie Savage" userId="S::katiesavage@microsoft.com::e196d8e6-f7d3-4a7d-b526-c2af9dfd5cff" providerId="AD" clId="Web-{5B9A8362-83F5-FDF3-3415-F4D1959E72A1}" dt="2023-10-27T01:33:43.898" v="459" actId="1076"/>
          <ac:spMkLst>
            <pc:docMk/>
            <pc:sldMk cId="1960053287" sldId="317"/>
            <ac:spMk id="31" creationId="{F6D4ABE7-0175-DDCB-EDED-AFC5EC1CC58C}"/>
          </ac:spMkLst>
        </pc:spChg>
        <pc:spChg chg="topLvl">
          <ac:chgData name="Katie Savage" userId="S::katiesavage@microsoft.com::e196d8e6-f7d3-4a7d-b526-c2af9dfd5cff" providerId="AD" clId="Web-{5B9A8362-83F5-FDF3-3415-F4D1959E72A1}" dt="2023-10-27T01:34:18.604" v="469"/>
          <ac:spMkLst>
            <pc:docMk/>
            <pc:sldMk cId="1960053287" sldId="317"/>
            <ac:spMk id="36" creationId="{E76D2291-BD1B-EC0C-8942-D60A4793A1C6}"/>
          </ac:spMkLst>
        </pc:spChg>
        <pc:spChg chg="mod topLvl">
          <ac:chgData name="Katie Savage" userId="S::katiesavage@microsoft.com::e196d8e6-f7d3-4a7d-b526-c2af9dfd5cff" providerId="AD" clId="Web-{5B9A8362-83F5-FDF3-3415-F4D1959E72A1}" dt="2023-10-27T01:34:26.464" v="470" actId="1076"/>
          <ac:spMkLst>
            <pc:docMk/>
            <pc:sldMk cId="1960053287" sldId="317"/>
            <ac:spMk id="37" creationId="{91B858E3-FAD6-C834-2CCD-EBAB615C6CC9}"/>
          </ac:spMkLst>
        </pc:spChg>
        <pc:spChg chg="topLvl">
          <ac:chgData name="Katie Savage" userId="S::katiesavage@microsoft.com::e196d8e6-f7d3-4a7d-b526-c2af9dfd5cff" providerId="AD" clId="Web-{5B9A8362-83F5-FDF3-3415-F4D1959E72A1}" dt="2023-10-27T01:34:18.604" v="469"/>
          <ac:spMkLst>
            <pc:docMk/>
            <pc:sldMk cId="1960053287" sldId="317"/>
            <ac:spMk id="38" creationId="{9841227B-B144-C43E-FBB4-5C1685E4AB47}"/>
          </ac:spMkLst>
        </pc:spChg>
        <pc:spChg chg="topLvl">
          <ac:chgData name="Katie Savage" userId="S::katiesavage@microsoft.com::e196d8e6-f7d3-4a7d-b526-c2af9dfd5cff" providerId="AD" clId="Web-{5B9A8362-83F5-FDF3-3415-F4D1959E72A1}" dt="2023-10-27T01:34:18.604" v="469"/>
          <ac:spMkLst>
            <pc:docMk/>
            <pc:sldMk cId="1960053287" sldId="317"/>
            <ac:spMk id="39" creationId="{44E59DAA-F3FB-5ED8-27BC-6E6E9F80A3F2}"/>
          </ac:spMkLst>
        </pc:spChg>
        <pc:spChg chg="topLvl">
          <ac:chgData name="Katie Savage" userId="S::katiesavage@microsoft.com::e196d8e6-f7d3-4a7d-b526-c2af9dfd5cff" providerId="AD" clId="Web-{5B9A8362-83F5-FDF3-3415-F4D1959E72A1}" dt="2023-10-27T01:34:18.604" v="469"/>
          <ac:spMkLst>
            <pc:docMk/>
            <pc:sldMk cId="1960053287" sldId="317"/>
            <ac:spMk id="40" creationId="{52AD2CAD-A98D-7F66-1DD9-A38D3CFE1A53}"/>
          </ac:spMkLst>
        </pc:spChg>
        <pc:spChg chg="mod topLvl">
          <ac:chgData name="Katie Savage" userId="S::katiesavage@microsoft.com::e196d8e6-f7d3-4a7d-b526-c2af9dfd5cff" providerId="AD" clId="Web-{5B9A8362-83F5-FDF3-3415-F4D1959E72A1}" dt="2023-10-27T01:35:06.091" v="475"/>
          <ac:spMkLst>
            <pc:docMk/>
            <pc:sldMk cId="1960053287" sldId="317"/>
            <ac:spMk id="56" creationId="{E8D5D994-99D9-8BF2-E293-AAC2422183FC}"/>
          </ac:spMkLst>
        </pc:spChg>
        <pc:spChg chg="mod topLvl">
          <ac:chgData name="Katie Savage" userId="S::katiesavage@microsoft.com::e196d8e6-f7d3-4a7d-b526-c2af9dfd5cff" providerId="AD" clId="Web-{5B9A8362-83F5-FDF3-3415-F4D1959E72A1}" dt="2023-10-27T01:35:12.420" v="477" actId="1076"/>
          <ac:spMkLst>
            <pc:docMk/>
            <pc:sldMk cId="1960053287" sldId="317"/>
            <ac:spMk id="57" creationId="{981E6420-4DDC-C218-D748-43A2573D1A42}"/>
          </ac:spMkLst>
        </pc:spChg>
        <pc:spChg chg="del mod topLvl">
          <ac:chgData name="Katie Savage" userId="S::katiesavage@microsoft.com::e196d8e6-f7d3-4a7d-b526-c2af9dfd5cff" providerId="AD" clId="Web-{5B9A8362-83F5-FDF3-3415-F4D1959E72A1}" dt="2023-10-27T01:27:05.700" v="401"/>
          <ac:spMkLst>
            <pc:docMk/>
            <pc:sldMk cId="1960053287" sldId="317"/>
            <ac:spMk id="58" creationId="{4E88799B-3283-B5B6-92FB-D349796102F1}"/>
          </ac:spMkLst>
        </pc:spChg>
        <pc:spChg chg="mod topLvl">
          <ac:chgData name="Katie Savage" userId="S::katiesavage@microsoft.com::e196d8e6-f7d3-4a7d-b526-c2af9dfd5cff" providerId="AD" clId="Web-{5B9A8362-83F5-FDF3-3415-F4D1959E72A1}" dt="2023-10-27T01:35:06.091" v="475"/>
          <ac:spMkLst>
            <pc:docMk/>
            <pc:sldMk cId="1960053287" sldId="317"/>
            <ac:spMk id="59" creationId="{6ABF5CEC-18FD-AD26-DB31-4848EC694277}"/>
          </ac:spMkLst>
        </pc:spChg>
        <pc:spChg chg="del mod topLvl">
          <ac:chgData name="Katie Savage" userId="S::katiesavage@microsoft.com::e196d8e6-f7d3-4a7d-b526-c2af9dfd5cff" providerId="AD" clId="Web-{5B9A8362-83F5-FDF3-3415-F4D1959E72A1}" dt="2023-10-27T01:27:10.090" v="402"/>
          <ac:spMkLst>
            <pc:docMk/>
            <pc:sldMk cId="1960053287" sldId="317"/>
            <ac:spMk id="60" creationId="{D097A6C9-3579-1BE5-53F8-9E9E01FF4441}"/>
          </ac:spMkLst>
        </pc:spChg>
        <pc:spChg chg="add mod topLvl">
          <ac:chgData name="Katie Savage" userId="S::katiesavage@microsoft.com::e196d8e6-f7d3-4a7d-b526-c2af9dfd5cff" providerId="AD" clId="Web-{5B9A8362-83F5-FDF3-3415-F4D1959E72A1}" dt="2023-10-27T01:35:06.091" v="475"/>
          <ac:spMkLst>
            <pc:docMk/>
            <pc:sldMk cId="1960053287" sldId="317"/>
            <ac:spMk id="61" creationId="{E1ABC827-2467-F3A2-23DC-659F1115AE79}"/>
          </ac:spMkLst>
        </pc:spChg>
        <pc:spChg chg="add mod topLvl">
          <ac:chgData name="Katie Savage" userId="S::katiesavage@microsoft.com::e196d8e6-f7d3-4a7d-b526-c2af9dfd5cff" providerId="AD" clId="Web-{5B9A8362-83F5-FDF3-3415-F4D1959E72A1}" dt="2023-10-27T01:35:06.091" v="475"/>
          <ac:spMkLst>
            <pc:docMk/>
            <pc:sldMk cId="1960053287" sldId="317"/>
            <ac:spMk id="62" creationId="{3299B4C0-ED0C-B90E-166C-2EFE13638530}"/>
          </ac:spMkLst>
        </pc:spChg>
        <pc:spChg chg="add mod">
          <ac:chgData name="Katie Savage" userId="S::katiesavage@microsoft.com::e196d8e6-f7d3-4a7d-b526-c2af9dfd5cff" providerId="AD" clId="Web-{5B9A8362-83F5-FDF3-3415-F4D1959E72A1}" dt="2023-10-27T01:33:32.944" v="457" actId="1076"/>
          <ac:spMkLst>
            <pc:docMk/>
            <pc:sldMk cId="1960053287" sldId="317"/>
            <ac:spMk id="1025" creationId="{E938B790-0CED-2F1D-5593-27A5A3046E3C}"/>
          </ac:spMkLst>
        </pc:spChg>
        <pc:grpChg chg="add del mod">
          <ac:chgData name="Katie Savage" userId="S::katiesavage@microsoft.com::e196d8e6-f7d3-4a7d-b526-c2af9dfd5cff" providerId="AD" clId="Web-{5B9A8362-83F5-FDF3-3415-F4D1959E72A1}" dt="2023-10-27T01:34:46.684" v="473"/>
          <ac:grpSpMkLst>
            <pc:docMk/>
            <pc:sldMk cId="1960053287" sldId="317"/>
            <ac:grpSpMk id="15" creationId="{0F7D7459-1BBC-1B82-E959-DF93E32615D6}"/>
          </ac:grpSpMkLst>
        </pc:grpChg>
        <pc:grpChg chg="del mod topLvl">
          <ac:chgData name="Katie Savage" userId="S::katiesavage@microsoft.com::e196d8e6-f7d3-4a7d-b526-c2af9dfd5cff" providerId="AD" clId="Web-{5B9A8362-83F5-FDF3-3415-F4D1959E72A1}" dt="2023-10-27T01:34:33.323" v="471"/>
          <ac:grpSpMkLst>
            <pc:docMk/>
            <pc:sldMk cId="1960053287" sldId="317"/>
            <ac:grpSpMk id="17" creationId="{0F331EAE-EC79-E2E3-5D80-3DC41B507686}"/>
          </ac:grpSpMkLst>
        </pc:grpChg>
        <pc:grpChg chg="topLvl">
          <ac:chgData name="Katie Savage" userId="S::katiesavage@microsoft.com::e196d8e6-f7d3-4a7d-b526-c2af9dfd5cff" providerId="AD" clId="Web-{5B9A8362-83F5-FDF3-3415-F4D1959E72A1}" dt="2023-10-27T01:34:33.323" v="471"/>
          <ac:grpSpMkLst>
            <pc:docMk/>
            <pc:sldMk cId="1960053287" sldId="317"/>
            <ac:grpSpMk id="19" creationId="{ABF30EB6-5E73-D91A-4F02-501BDA3DC80C}"/>
          </ac:grpSpMkLst>
        </pc:grpChg>
        <pc:grpChg chg="add del mod">
          <ac:chgData name="Katie Savage" userId="S::katiesavage@microsoft.com::e196d8e6-f7d3-4a7d-b526-c2af9dfd5cff" providerId="AD" clId="Web-{5B9A8362-83F5-FDF3-3415-F4D1959E72A1}" dt="2023-10-27T01:32:29.112" v="446"/>
          <ac:grpSpMkLst>
            <pc:docMk/>
            <pc:sldMk cId="1960053287" sldId="317"/>
            <ac:grpSpMk id="28" creationId="{1FFEB2E1-92FF-4C4D-786E-5E27996C4094}"/>
          </ac:grpSpMkLst>
        </pc:grpChg>
        <pc:grpChg chg="del topLvl">
          <ac:chgData name="Katie Savage" userId="S::katiesavage@microsoft.com::e196d8e6-f7d3-4a7d-b526-c2af9dfd5cff" providerId="AD" clId="Web-{5B9A8362-83F5-FDF3-3415-F4D1959E72A1}" dt="2023-10-27T01:23:48.999" v="349"/>
          <ac:grpSpMkLst>
            <pc:docMk/>
            <pc:sldMk cId="1960053287" sldId="317"/>
            <ac:grpSpMk id="30" creationId="{2418CE27-7A30-9C09-3D11-54D479CF07A8}"/>
          </ac:grpSpMkLst>
        </pc:grpChg>
        <pc:grpChg chg="del mod topLvl">
          <ac:chgData name="Katie Savage" userId="S::katiesavage@microsoft.com::e196d8e6-f7d3-4a7d-b526-c2af9dfd5cff" providerId="AD" clId="Web-{5B9A8362-83F5-FDF3-3415-F4D1959E72A1}" dt="2023-10-27T01:34:18.604" v="469"/>
          <ac:grpSpMkLst>
            <pc:docMk/>
            <pc:sldMk cId="1960053287" sldId="317"/>
            <ac:grpSpMk id="32" creationId="{DD4CDB95-CA13-4DBF-F2B8-2B26FA3BD46C}"/>
          </ac:grpSpMkLst>
        </pc:grpChg>
        <pc:grpChg chg="add del mod">
          <ac:chgData name="Katie Savage" userId="S::katiesavage@microsoft.com::e196d8e6-f7d3-4a7d-b526-c2af9dfd5cff" providerId="AD" clId="Web-{5B9A8362-83F5-FDF3-3415-F4D1959E72A1}" dt="2023-10-27T01:23:37.545" v="346"/>
          <ac:grpSpMkLst>
            <pc:docMk/>
            <pc:sldMk cId="1960053287" sldId="317"/>
            <ac:grpSpMk id="41" creationId="{7307FAB0-5D99-95CB-238F-E1AB32E02975}"/>
          </ac:grpSpMkLst>
        </pc:grpChg>
        <pc:grpChg chg="add del">
          <ac:chgData name="Katie Savage" userId="S::katiesavage@microsoft.com::e196d8e6-f7d3-4a7d-b526-c2af9dfd5cff" providerId="AD" clId="Web-{5B9A8362-83F5-FDF3-3415-F4D1959E72A1}" dt="2023-10-27T01:23:44.889" v="348"/>
          <ac:grpSpMkLst>
            <pc:docMk/>
            <pc:sldMk cId="1960053287" sldId="317"/>
            <ac:grpSpMk id="45" creationId="{12947DDF-3BEC-7395-DF9C-609C969E7EA0}"/>
          </ac:grpSpMkLst>
        </pc:grpChg>
        <pc:grpChg chg="add del mod">
          <ac:chgData name="Katie Savage" userId="S::katiesavage@microsoft.com::e196d8e6-f7d3-4a7d-b526-c2af9dfd5cff" providerId="AD" clId="Web-{5B9A8362-83F5-FDF3-3415-F4D1959E72A1}" dt="2023-10-27T01:25:52.132" v="390"/>
          <ac:grpSpMkLst>
            <pc:docMk/>
            <pc:sldMk cId="1960053287" sldId="317"/>
            <ac:grpSpMk id="55" creationId="{57EE1626-C488-6073-FDD7-E3E02FD4F739}"/>
          </ac:grpSpMkLst>
        </pc:grpChg>
        <pc:grpChg chg="add del mod">
          <ac:chgData name="Katie Savage" userId="S::katiesavage@microsoft.com::e196d8e6-f7d3-4a7d-b526-c2af9dfd5cff" providerId="AD" clId="Web-{5B9A8362-83F5-FDF3-3415-F4D1959E72A1}" dt="2023-10-27T01:35:06.091" v="475"/>
          <ac:grpSpMkLst>
            <pc:docMk/>
            <pc:sldMk cId="1960053287" sldId="317"/>
            <ac:grpSpMk id="63" creationId="{21A612D0-1140-3298-2F9C-9636F1641C1E}"/>
          </ac:grpSpMkLst>
        </pc:grpChg>
        <pc:grpChg chg="add del mod">
          <ac:chgData name="Katie Savage" userId="S::katiesavage@microsoft.com::e196d8e6-f7d3-4a7d-b526-c2af9dfd5cff" providerId="AD" clId="Web-{5B9A8362-83F5-FDF3-3415-F4D1959E72A1}" dt="2023-10-27T01:34:10.572" v="468"/>
          <ac:grpSpMkLst>
            <pc:docMk/>
            <pc:sldMk cId="1960053287" sldId="317"/>
            <ac:grpSpMk id="1024" creationId="{F605A32D-D902-847E-FFEE-1C7C2DE04F0F}"/>
          </ac:grpSpMkLst>
        </pc:grpChg>
        <pc:grpChg chg="add">
          <ac:chgData name="Katie Savage" userId="S::katiesavage@microsoft.com::e196d8e6-f7d3-4a7d-b526-c2af9dfd5cff" providerId="AD" clId="Web-{5B9A8362-83F5-FDF3-3415-F4D1959E72A1}" dt="2023-10-27T01:35:21.217" v="478"/>
          <ac:grpSpMkLst>
            <pc:docMk/>
            <pc:sldMk cId="1960053287" sldId="317"/>
            <ac:grpSpMk id="1026" creationId="{DE7A6191-1761-10C7-4E7A-6F9403A5ABE1}"/>
          </ac:grpSpMkLst>
        </pc:grpChg>
        <pc:grpChg chg="add">
          <ac:chgData name="Katie Savage" userId="S::katiesavage@microsoft.com::e196d8e6-f7d3-4a7d-b526-c2af9dfd5cff" providerId="AD" clId="Web-{5B9A8362-83F5-FDF3-3415-F4D1959E72A1}" dt="2023-10-27T01:35:29.218" v="479"/>
          <ac:grpSpMkLst>
            <pc:docMk/>
            <pc:sldMk cId="1960053287" sldId="317"/>
            <ac:grpSpMk id="1027" creationId="{C8F2C828-D5AB-1F5A-92AF-DADFCF4C5FA5}"/>
          </ac:grpSpMkLst>
        </pc:grpChg>
        <pc:grpChg chg="add">
          <ac:chgData name="Katie Savage" userId="S::katiesavage@microsoft.com::e196d8e6-f7d3-4a7d-b526-c2af9dfd5cff" providerId="AD" clId="Web-{5B9A8362-83F5-FDF3-3415-F4D1959E72A1}" dt="2023-10-27T01:35:44.063" v="480"/>
          <ac:grpSpMkLst>
            <pc:docMk/>
            <pc:sldMk cId="1960053287" sldId="317"/>
            <ac:grpSpMk id="1028" creationId="{01E9827D-735E-707C-2C23-52169E4440A3}"/>
          </ac:grpSpMkLst>
        </pc:grpChg>
        <pc:grpChg chg="add">
          <ac:chgData name="Katie Savage" userId="S::katiesavage@microsoft.com::e196d8e6-f7d3-4a7d-b526-c2af9dfd5cff" providerId="AD" clId="Web-{5B9A8362-83F5-FDF3-3415-F4D1959E72A1}" dt="2023-10-27T01:35:51.829" v="481"/>
          <ac:grpSpMkLst>
            <pc:docMk/>
            <pc:sldMk cId="1960053287" sldId="317"/>
            <ac:grpSpMk id="1029" creationId="{3C86C71E-CEC5-E897-E618-B1070DF61718}"/>
          </ac:grpSpMkLst>
        </pc:grpChg>
        <pc:picChg chg="topLvl">
          <ac:chgData name="Katie Savage" userId="S::katiesavage@microsoft.com::e196d8e6-f7d3-4a7d-b526-c2af9dfd5cff" providerId="AD" clId="Web-{5B9A8362-83F5-FDF3-3415-F4D1959E72A1}" dt="2023-10-27T01:34:46.684" v="473"/>
          <ac:picMkLst>
            <pc:docMk/>
            <pc:sldMk cId="1960053287" sldId="317"/>
            <ac:picMk id="11" creationId="{1D7F4FBD-9EEA-927E-FCD2-8088DFCC6D7A}"/>
          </ac:picMkLst>
        </pc:picChg>
        <pc:picChg chg="topLvl">
          <ac:chgData name="Katie Savage" userId="S::katiesavage@microsoft.com::e196d8e6-f7d3-4a7d-b526-c2af9dfd5cff" providerId="AD" clId="Web-{5B9A8362-83F5-FDF3-3415-F4D1959E72A1}" dt="2023-10-27T01:34:46.684" v="473"/>
          <ac:picMkLst>
            <pc:docMk/>
            <pc:sldMk cId="1960053287" sldId="317"/>
            <ac:picMk id="12" creationId="{BEBFF958-E1C4-DF6B-AE72-A78522593C2C}"/>
          </ac:picMkLst>
        </pc:picChg>
        <pc:picChg chg="topLvl">
          <ac:chgData name="Katie Savage" userId="S::katiesavage@microsoft.com::e196d8e6-f7d3-4a7d-b526-c2af9dfd5cff" providerId="AD" clId="Web-{5B9A8362-83F5-FDF3-3415-F4D1959E72A1}" dt="2023-10-27T01:34:46.684" v="473"/>
          <ac:picMkLst>
            <pc:docMk/>
            <pc:sldMk cId="1960053287" sldId="317"/>
            <ac:picMk id="13" creationId="{150254DB-CBDB-864B-DD83-93DE2A4CD6A8}"/>
          </ac:picMkLst>
        </pc:picChg>
        <pc:picChg chg="topLvl">
          <ac:chgData name="Katie Savage" userId="S::katiesavage@microsoft.com::e196d8e6-f7d3-4a7d-b526-c2af9dfd5cff" providerId="AD" clId="Web-{5B9A8362-83F5-FDF3-3415-F4D1959E72A1}" dt="2023-10-27T01:34:33.323" v="471"/>
          <ac:picMkLst>
            <pc:docMk/>
            <pc:sldMk cId="1960053287" sldId="317"/>
            <ac:picMk id="20" creationId="{0B2AF140-5D59-CF03-2C18-17B66405DB89}"/>
          </ac:picMkLst>
        </pc:picChg>
        <pc:picChg chg="topLvl">
          <ac:chgData name="Katie Savage" userId="S::katiesavage@microsoft.com::e196d8e6-f7d3-4a7d-b526-c2af9dfd5cff" providerId="AD" clId="Web-{5B9A8362-83F5-FDF3-3415-F4D1959E72A1}" dt="2023-10-27T01:34:33.323" v="471"/>
          <ac:picMkLst>
            <pc:docMk/>
            <pc:sldMk cId="1960053287" sldId="317"/>
            <ac:picMk id="21" creationId="{1B2AB0D0-5A7F-BC7F-4E97-87DA0C4B0603}"/>
          </ac:picMkLst>
        </pc:picChg>
        <pc:picChg chg="topLvl">
          <ac:chgData name="Katie Savage" userId="S::katiesavage@microsoft.com::e196d8e6-f7d3-4a7d-b526-c2af9dfd5cff" providerId="AD" clId="Web-{5B9A8362-83F5-FDF3-3415-F4D1959E72A1}" dt="2023-10-27T01:34:33.323" v="471"/>
          <ac:picMkLst>
            <pc:docMk/>
            <pc:sldMk cId="1960053287" sldId="317"/>
            <ac:picMk id="22" creationId="{2D16D9BC-4747-4359-7476-3D4FA7072626}"/>
          </ac:picMkLst>
        </pc:picChg>
        <pc:picChg chg="mod topLvl">
          <ac:chgData name="Katie Savage" userId="S::katiesavage@microsoft.com::e196d8e6-f7d3-4a7d-b526-c2af9dfd5cff" providerId="AD" clId="Web-{5B9A8362-83F5-FDF3-3415-F4D1959E72A1}" dt="2023-10-27T01:34:10.572" v="468"/>
          <ac:picMkLst>
            <pc:docMk/>
            <pc:sldMk cId="1960053287" sldId="317"/>
            <ac:picMk id="33" creationId="{B9C61284-6D29-9DC4-C10A-3537F9357C12}"/>
          </ac:picMkLst>
        </pc:picChg>
        <pc:picChg chg="mod topLvl">
          <ac:chgData name="Katie Savage" userId="S::katiesavage@microsoft.com::e196d8e6-f7d3-4a7d-b526-c2af9dfd5cff" providerId="AD" clId="Web-{5B9A8362-83F5-FDF3-3415-F4D1959E72A1}" dt="2023-10-27T01:34:10.572" v="468"/>
          <ac:picMkLst>
            <pc:docMk/>
            <pc:sldMk cId="1960053287" sldId="317"/>
            <ac:picMk id="34" creationId="{6F17E3E5-F885-4EC5-59DC-0D58588AEC7F}"/>
          </ac:picMkLst>
        </pc:picChg>
        <pc:picChg chg="mod topLvl">
          <ac:chgData name="Katie Savage" userId="S::katiesavage@microsoft.com::e196d8e6-f7d3-4a7d-b526-c2af9dfd5cff" providerId="AD" clId="Web-{5B9A8362-83F5-FDF3-3415-F4D1959E72A1}" dt="2023-10-27T01:34:10.572" v="468"/>
          <ac:picMkLst>
            <pc:docMk/>
            <pc:sldMk cId="1960053287" sldId="317"/>
            <ac:picMk id="35" creationId="{E8A8642C-C9B4-9924-AB33-1F6257C20E13}"/>
          </ac:picMkLst>
        </pc:picChg>
        <pc:picChg chg="add mod ord topLvl">
          <ac:chgData name="Katie Savage" userId="S::katiesavage@microsoft.com::e196d8e6-f7d3-4a7d-b526-c2af9dfd5cff" providerId="AD" clId="Web-{5B9A8362-83F5-FDF3-3415-F4D1959E72A1}" dt="2023-10-27T01:35:06.091" v="475"/>
          <ac:picMkLst>
            <pc:docMk/>
            <pc:sldMk cId="1960053287" sldId="317"/>
            <ac:picMk id="42" creationId="{618E8CAB-EE9C-C9DD-FB20-FD64CC8EDD80}"/>
          </ac:picMkLst>
        </pc:picChg>
        <pc:picChg chg="add mod ord topLvl">
          <ac:chgData name="Katie Savage" userId="S::katiesavage@microsoft.com::e196d8e6-f7d3-4a7d-b526-c2af9dfd5cff" providerId="AD" clId="Web-{5B9A8362-83F5-FDF3-3415-F4D1959E72A1}" dt="2023-10-27T01:35:06.091" v="475"/>
          <ac:picMkLst>
            <pc:docMk/>
            <pc:sldMk cId="1960053287" sldId="317"/>
            <ac:picMk id="43" creationId="{0CB41B53-5172-DB74-D8B5-3E5ECA99B2E7}"/>
          </ac:picMkLst>
        </pc:picChg>
        <pc:picChg chg="add mod ord topLvl">
          <ac:chgData name="Katie Savage" userId="S::katiesavage@microsoft.com::e196d8e6-f7d3-4a7d-b526-c2af9dfd5cff" providerId="AD" clId="Web-{5B9A8362-83F5-FDF3-3415-F4D1959E72A1}" dt="2023-10-27T01:35:06.091" v="475"/>
          <ac:picMkLst>
            <pc:docMk/>
            <pc:sldMk cId="1960053287" sldId="317"/>
            <ac:picMk id="44" creationId="{C15DBBC6-B493-06FA-1BFB-783474C9BB94}"/>
          </ac:picMkLst>
        </pc:picChg>
      </pc:sldChg>
      <pc:sldChg chg="new del">
        <pc:chgData name="Katie Savage" userId="S::katiesavage@microsoft.com::e196d8e6-f7d3-4a7d-b526-c2af9dfd5cff" providerId="AD" clId="Web-{5B9A8362-83F5-FDF3-3415-F4D1959E72A1}" dt="2023-10-27T01:38:49.059" v="527"/>
        <pc:sldMkLst>
          <pc:docMk/>
          <pc:sldMk cId="212665692" sldId="318"/>
        </pc:sldMkLst>
      </pc:sldChg>
      <pc:sldChg chg="add del">
        <pc:chgData name="Katie Savage" userId="S::katiesavage@microsoft.com::e196d8e6-f7d3-4a7d-b526-c2af9dfd5cff" providerId="AD" clId="Web-{5B9A8362-83F5-FDF3-3415-F4D1959E72A1}" dt="2023-10-27T01:41:16.429" v="581"/>
        <pc:sldMkLst>
          <pc:docMk/>
          <pc:sldMk cId="2063743000" sldId="318"/>
        </pc:sldMkLst>
      </pc:sldChg>
      <pc:sldChg chg="new del">
        <pc:chgData name="Katie Savage" userId="S::katiesavage@microsoft.com::e196d8e6-f7d3-4a7d-b526-c2af9dfd5cff" providerId="AD" clId="Web-{5B9A8362-83F5-FDF3-3415-F4D1959E72A1}" dt="2023-10-27T01:53:09.399" v="588"/>
        <pc:sldMkLst>
          <pc:docMk/>
          <pc:sldMk cId="3638257950" sldId="318"/>
        </pc:sldMkLst>
      </pc:sldChg>
      <pc:sldChg chg="addSp delSp modSp add replId">
        <pc:chgData name="Katie Savage" userId="S::katiesavage@microsoft.com::e196d8e6-f7d3-4a7d-b526-c2af9dfd5cff" providerId="AD" clId="Web-{5B9A8362-83F5-FDF3-3415-F4D1959E72A1}" dt="2023-10-27T01:56:30.568" v="642" actId="20577"/>
        <pc:sldMkLst>
          <pc:docMk/>
          <pc:sldMk cId="3002661966" sldId="319"/>
        </pc:sldMkLst>
        <pc:spChg chg="del">
          <ac:chgData name="Katie Savage" userId="S::katiesavage@microsoft.com::e196d8e6-f7d3-4a7d-b526-c2af9dfd5cff" providerId="AD" clId="Web-{5B9A8362-83F5-FDF3-3415-F4D1959E72A1}" dt="2023-10-27T01:53:34.603" v="592"/>
          <ac:spMkLst>
            <pc:docMk/>
            <pc:sldMk cId="3002661966" sldId="319"/>
            <ac:spMk id="4" creationId="{4DB58C0F-6528-8292-C7BD-27784C03B180}"/>
          </ac:spMkLst>
        </pc:spChg>
        <pc:spChg chg="del">
          <ac:chgData name="Katie Savage" userId="S::katiesavage@microsoft.com::e196d8e6-f7d3-4a7d-b526-c2af9dfd5cff" providerId="AD" clId="Web-{5B9A8362-83F5-FDF3-3415-F4D1959E72A1}" dt="2023-10-27T01:53:31.760" v="590"/>
          <ac:spMkLst>
            <pc:docMk/>
            <pc:sldMk cId="3002661966" sldId="319"/>
            <ac:spMk id="5" creationId="{61AC86DE-F360-13B2-BED3-8A19006D73F0}"/>
          </ac:spMkLst>
        </pc:spChg>
        <pc:spChg chg="del">
          <ac:chgData name="Katie Savage" userId="S::katiesavage@microsoft.com::e196d8e6-f7d3-4a7d-b526-c2af9dfd5cff" providerId="AD" clId="Web-{5B9A8362-83F5-FDF3-3415-F4D1959E72A1}" dt="2023-10-27T01:53:33.916" v="591"/>
          <ac:spMkLst>
            <pc:docMk/>
            <pc:sldMk cId="3002661966" sldId="319"/>
            <ac:spMk id="6" creationId="{BE8686D8-294D-410B-283F-9A260D0B88D6}"/>
          </ac:spMkLst>
        </pc:spChg>
        <pc:spChg chg="add del">
          <ac:chgData name="Katie Savage" userId="S::katiesavage@microsoft.com::e196d8e6-f7d3-4a7d-b526-c2af9dfd5cff" providerId="AD" clId="Web-{5B9A8362-83F5-FDF3-3415-F4D1959E72A1}" dt="2023-10-27T01:54:06.481" v="594"/>
          <ac:spMkLst>
            <pc:docMk/>
            <pc:sldMk cId="3002661966" sldId="319"/>
            <ac:spMk id="15" creationId="{BB2A705D-3370-F365-1587-52923363E109}"/>
          </ac:spMkLst>
        </pc:spChg>
        <pc:spChg chg="add mod">
          <ac:chgData name="Katie Savage" userId="S::katiesavage@microsoft.com::e196d8e6-f7d3-4a7d-b526-c2af9dfd5cff" providerId="AD" clId="Web-{5B9A8362-83F5-FDF3-3415-F4D1959E72A1}" dt="2023-10-27T01:54:34.311" v="615" actId="1076"/>
          <ac:spMkLst>
            <pc:docMk/>
            <pc:sldMk cId="3002661966" sldId="319"/>
            <ac:spMk id="17" creationId="{8B5FE99B-B980-16E1-5DD3-629528F4A6D8}"/>
          </ac:spMkLst>
        </pc:spChg>
        <pc:spChg chg="add">
          <ac:chgData name="Katie Savage" userId="S::katiesavage@microsoft.com::e196d8e6-f7d3-4a7d-b526-c2af9dfd5cff" providerId="AD" clId="Web-{5B9A8362-83F5-FDF3-3415-F4D1959E72A1}" dt="2023-10-27T01:54:07.153" v="596"/>
          <ac:spMkLst>
            <pc:docMk/>
            <pc:sldMk cId="3002661966" sldId="319"/>
            <ac:spMk id="29" creationId="{A1EFEEC0-7B1C-A3D2-9665-9CAE5216EB14}"/>
          </ac:spMkLst>
        </pc:spChg>
        <pc:spChg chg="add">
          <ac:chgData name="Katie Savage" userId="S::katiesavage@microsoft.com::e196d8e6-f7d3-4a7d-b526-c2af9dfd5cff" providerId="AD" clId="Web-{5B9A8362-83F5-FDF3-3415-F4D1959E72A1}" dt="2023-10-27T01:54:07.168" v="597"/>
          <ac:spMkLst>
            <pc:docMk/>
            <pc:sldMk cId="3002661966" sldId="319"/>
            <ac:spMk id="32" creationId="{5ECFBAD6-46FF-40AD-9612-B0E28891DA71}"/>
          </ac:spMkLst>
        </pc:spChg>
        <pc:spChg chg="add">
          <ac:chgData name="Katie Savage" userId="S::katiesavage@microsoft.com::e196d8e6-f7d3-4a7d-b526-c2af9dfd5cff" providerId="AD" clId="Web-{5B9A8362-83F5-FDF3-3415-F4D1959E72A1}" dt="2023-10-27T01:54:07.199" v="598"/>
          <ac:spMkLst>
            <pc:docMk/>
            <pc:sldMk cId="3002661966" sldId="319"/>
            <ac:spMk id="45" creationId="{DE3E40BB-3C2A-B521-6FF0-48B969349C35}"/>
          </ac:spMkLst>
        </pc:spChg>
        <pc:spChg chg="add">
          <ac:chgData name="Katie Savage" userId="S::katiesavage@microsoft.com::e196d8e6-f7d3-4a7d-b526-c2af9dfd5cff" providerId="AD" clId="Web-{5B9A8362-83F5-FDF3-3415-F4D1959E72A1}" dt="2023-10-27T01:54:07.231" v="599"/>
          <ac:spMkLst>
            <pc:docMk/>
            <pc:sldMk cId="3002661966" sldId="319"/>
            <ac:spMk id="47" creationId="{37DFF741-C12B-DA26-CB0A-C4C790FED869}"/>
          </ac:spMkLst>
        </pc:spChg>
        <pc:spChg chg="add">
          <ac:chgData name="Katie Savage" userId="S::katiesavage@microsoft.com::e196d8e6-f7d3-4a7d-b526-c2af9dfd5cff" providerId="AD" clId="Web-{5B9A8362-83F5-FDF3-3415-F4D1959E72A1}" dt="2023-10-27T01:54:07.246" v="600"/>
          <ac:spMkLst>
            <pc:docMk/>
            <pc:sldMk cId="3002661966" sldId="319"/>
            <ac:spMk id="49" creationId="{6EF4026D-F7B3-071D-A122-B27831FFE3DC}"/>
          </ac:spMkLst>
        </pc:spChg>
        <pc:spChg chg="add">
          <ac:chgData name="Katie Savage" userId="S::katiesavage@microsoft.com::e196d8e6-f7d3-4a7d-b526-c2af9dfd5cff" providerId="AD" clId="Web-{5B9A8362-83F5-FDF3-3415-F4D1959E72A1}" dt="2023-10-27T01:54:07.278" v="601"/>
          <ac:spMkLst>
            <pc:docMk/>
            <pc:sldMk cId="3002661966" sldId="319"/>
            <ac:spMk id="51" creationId="{23AB3C7A-7799-6BD8-6406-C0857B27BAB3}"/>
          </ac:spMkLst>
        </pc:spChg>
        <pc:spChg chg="add">
          <ac:chgData name="Katie Savage" userId="S::katiesavage@microsoft.com::e196d8e6-f7d3-4a7d-b526-c2af9dfd5cff" providerId="AD" clId="Web-{5B9A8362-83F5-FDF3-3415-F4D1959E72A1}" dt="2023-10-27T01:54:07.309" v="602"/>
          <ac:spMkLst>
            <pc:docMk/>
            <pc:sldMk cId="3002661966" sldId="319"/>
            <ac:spMk id="53" creationId="{6ED84836-17B3-87DD-3BE5-4AB4384AB048}"/>
          </ac:spMkLst>
        </pc:spChg>
        <pc:spChg chg="add">
          <ac:chgData name="Katie Savage" userId="S::katiesavage@microsoft.com::e196d8e6-f7d3-4a7d-b526-c2af9dfd5cff" providerId="AD" clId="Web-{5B9A8362-83F5-FDF3-3415-F4D1959E72A1}" dt="2023-10-27T01:54:07.340" v="603"/>
          <ac:spMkLst>
            <pc:docMk/>
            <pc:sldMk cId="3002661966" sldId="319"/>
            <ac:spMk id="55" creationId="{CAD85939-3FB3-0CCE-2972-864F3474027D}"/>
          </ac:spMkLst>
        </pc:spChg>
        <pc:spChg chg="add">
          <ac:chgData name="Katie Savage" userId="S::katiesavage@microsoft.com::e196d8e6-f7d3-4a7d-b526-c2af9dfd5cff" providerId="AD" clId="Web-{5B9A8362-83F5-FDF3-3415-F4D1959E72A1}" dt="2023-10-27T01:54:07.356" v="604"/>
          <ac:spMkLst>
            <pc:docMk/>
            <pc:sldMk cId="3002661966" sldId="319"/>
            <ac:spMk id="60" creationId="{364F1610-5013-063E-92E7-4BD75A12AB52}"/>
          </ac:spMkLst>
        </pc:spChg>
        <pc:spChg chg="add">
          <ac:chgData name="Katie Savage" userId="S::katiesavage@microsoft.com::e196d8e6-f7d3-4a7d-b526-c2af9dfd5cff" providerId="AD" clId="Web-{5B9A8362-83F5-FDF3-3415-F4D1959E72A1}" dt="2023-10-27T01:54:07.387" v="605"/>
          <ac:spMkLst>
            <pc:docMk/>
            <pc:sldMk cId="3002661966" sldId="319"/>
            <ac:spMk id="1024" creationId="{350EF383-481C-54B9-7993-C717AEDB6AAA}"/>
          </ac:spMkLst>
        </pc:spChg>
        <pc:spChg chg="add">
          <ac:chgData name="Katie Savage" userId="S::katiesavage@microsoft.com::e196d8e6-f7d3-4a7d-b526-c2af9dfd5cff" providerId="AD" clId="Web-{5B9A8362-83F5-FDF3-3415-F4D1959E72A1}" dt="2023-10-27T01:54:07.418" v="606"/>
          <ac:spMkLst>
            <pc:docMk/>
            <pc:sldMk cId="3002661966" sldId="319"/>
            <ac:spMk id="1031" creationId="{CE0CDF4F-FCBD-4D55-52F0-0AE904838162}"/>
          </ac:spMkLst>
        </pc:spChg>
        <pc:spChg chg="add">
          <ac:chgData name="Katie Savage" userId="S::katiesavage@microsoft.com::e196d8e6-f7d3-4a7d-b526-c2af9dfd5cff" providerId="AD" clId="Web-{5B9A8362-83F5-FDF3-3415-F4D1959E72A1}" dt="2023-10-27T01:54:07.449" v="607"/>
          <ac:spMkLst>
            <pc:docMk/>
            <pc:sldMk cId="3002661966" sldId="319"/>
            <ac:spMk id="1033" creationId="{A0F11680-38BC-20FA-AF9F-10A5C0C7C9E5}"/>
          </ac:spMkLst>
        </pc:spChg>
        <pc:spChg chg="add">
          <ac:chgData name="Katie Savage" userId="S::katiesavage@microsoft.com::e196d8e6-f7d3-4a7d-b526-c2af9dfd5cff" providerId="AD" clId="Web-{5B9A8362-83F5-FDF3-3415-F4D1959E72A1}" dt="2023-10-27T01:54:07.481" v="608"/>
          <ac:spMkLst>
            <pc:docMk/>
            <pc:sldMk cId="3002661966" sldId="319"/>
            <ac:spMk id="1035" creationId="{889D8643-32F9-5118-81F5-C55F88DC80E7}"/>
          </ac:spMkLst>
        </pc:spChg>
        <pc:spChg chg="add">
          <ac:chgData name="Katie Savage" userId="S::katiesavage@microsoft.com::e196d8e6-f7d3-4a7d-b526-c2af9dfd5cff" providerId="AD" clId="Web-{5B9A8362-83F5-FDF3-3415-F4D1959E72A1}" dt="2023-10-27T01:54:07.512" v="609"/>
          <ac:spMkLst>
            <pc:docMk/>
            <pc:sldMk cId="3002661966" sldId="319"/>
            <ac:spMk id="1037" creationId="{9D48AE91-86B7-E4E8-D109-07EC77557FA2}"/>
          </ac:spMkLst>
        </pc:spChg>
        <pc:spChg chg="add">
          <ac:chgData name="Katie Savage" userId="S::katiesavage@microsoft.com::e196d8e6-f7d3-4a7d-b526-c2af9dfd5cff" providerId="AD" clId="Web-{5B9A8362-83F5-FDF3-3415-F4D1959E72A1}" dt="2023-10-27T01:54:07.559" v="610"/>
          <ac:spMkLst>
            <pc:docMk/>
            <pc:sldMk cId="3002661966" sldId="319"/>
            <ac:spMk id="1039" creationId="{7D0DEB05-C5F7-3711-FD6C-7E76563E2B59}"/>
          </ac:spMkLst>
        </pc:spChg>
        <pc:spChg chg="add del">
          <ac:chgData name="Katie Savage" userId="S::katiesavage@microsoft.com::e196d8e6-f7d3-4a7d-b526-c2af9dfd5cff" providerId="AD" clId="Web-{5B9A8362-83F5-FDF3-3415-F4D1959E72A1}" dt="2023-10-27T01:55:00.812" v="618"/>
          <ac:spMkLst>
            <pc:docMk/>
            <pc:sldMk cId="3002661966" sldId="319"/>
            <ac:spMk id="1041" creationId="{43D8B1B0-CAD0-03C9-F2A7-149E35F2BF40}"/>
          </ac:spMkLst>
        </pc:spChg>
        <pc:spChg chg="add mod">
          <ac:chgData name="Katie Savage" userId="S::katiesavage@microsoft.com::e196d8e6-f7d3-4a7d-b526-c2af9dfd5cff" providerId="AD" clId="Web-{5B9A8362-83F5-FDF3-3415-F4D1959E72A1}" dt="2023-10-27T01:55:05.453" v="621" actId="20577"/>
          <ac:spMkLst>
            <pc:docMk/>
            <pc:sldMk cId="3002661966" sldId="319"/>
            <ac:spMk id="1043" creationId="{08B1F89D-293C-53AF-2E93-34D7E7CCA211}"/>
          </ac:spMkLst>
        </pc:spChg>
        <pc:spChg chg="add del">
          <ac:chgData name="Katie Savage" userId="S::katiesavage@microsoft.com::e196d8e6-f7d3-4a7d-b526-c2af9dfd5cff" providerId="AD" clId="Web-{5B9A8362-83F5-FDF3-3415-F4D1959E72A1}" dt="2023-10-27T01:55:44.972" v="624"/>
          <ac:spMkLst>
            <pc:docMk/>
            <pc:sldMk cId="3002661966" sldId="319"/>
            <ac:spMk id="1044" creationId="{C0C6BC31-3C5F-4930-35FD-20907032D402}"/>
          </ac:spMkLst>
        </pc:spChg>
        <pc:spChg chg="add mod">
          <ac:chgData name="Katie Savage" userId="S::katiesavage@microsoft.com::e196d8e6-f7d3-4a7d-b526-c2af9dfd5cff" providerId="AD" clId="Web-{5B9A8362-83F5-FDF3-3415-F4D1959E72A1}" dt="2023-10-27T01:56:30.568" v="642" actId="20577"/>
          <ac:spMkLst>
            <pc:docMk/>
            <pc:sldMk cId="3002661966" sldId="319"/>
            <ac:spMk id="1045" creationId="{F371560B-FCFC-9747-0C63-542FDA5DD271}"/>
          </ac:spMkLst>
        </pc:spChg>
        <pc:spChg chg="ord">
          <ac:chgData name="Katie Savage" userId="S::katiesavage@microsoft.com::e196d8e6-f7d3-4a7d-b526-c2af9dfd5cff" providerId="AD" clId="Web-{5B9A8362-83F5-FDF3-3415-F4D1959E72A1}" dt="2023-10-27T01:54:17.825" v="611"/>
          <ac:spMkLst>
            <pc:docMk/>
            <pc:sldMk cId="3002661966" sldId="319"/>
            <ac:spMk id="1083" creationId="{7E397FF2-6037-8ED8-2E04-D8A404176246}"/>
          </ac:spMkLst>
        </pc:spChg>
        <pc:grpChg chg="del mod">
          <ac:chgData name="Katie Savage" userId="S::katiesavage@microsoft.com::e196d8e6-f7d3-4a7d-b526-c2af9dfd5cff" providerId="AD" clId="Web-{5B9A8362-83F5-FDF3-3415-F4D1959E72A1}" dt="2023-10-27T01:54:36.967" v="616"/>
          <ac:grpSpMkLst>
            <pc:docMk/>
            <pc:sldMk cId="3002661966" sldId="319"/>
            <ac:grpSpMk id="1082" creationId="{0CC2B738-07A0-B446-75AC-F4647994B8AF}"/>
          </ac:grpSpMkLst>
        </pc:grpChg>
      </pc:sldChg>
      <pc:sldChg chg="add del">
        <pc:chgData name="Katie Savage" userId="S::katiesavage@microsoft.com::e196d8e6-f7d3-4a7d-b526-c2af9dfd5cff" providerId="AD" clId="Web-{5B9A8362-83F5-FDF3-3415-F4D1959E72A1}" dt="2023-10-27T01:55:21.251" v="622"/>
        <pc:sldMkLst>
          <pc:docMk/>
          <pc:sldMk cId="3942695585" sldId="320"/>
        </pc:sldMkLst>
      </pc:sldChg>
      <pc:sldChg chg="add">
        <pc:chgData name="Katie Savage" userId="S::katiesavage@microsoft.com::e196d8e6-f7d3-4a7d-b526-c2af9dfd5cff" providerId="AD" clId="Web-{5B9A8362-83F5-FDF3-3415-F4D1959E72A1}" dt="2023-10-27T14:53:52.537" v="643"/>
        <pc:sldMkLst>
          <pc:docMk/>
          <pc:sldMk cId="4149433681" sldId="320"/>
        </pc:sldMkLst>
      </pc:sldChg>
      <pc:sldChg chg="addSp modSp add ord replId">
        <pc:chgData name="Katie Savage" userId="S::katiesavage@microsoft.com::e196d8e6-f7d3-4a7d-b526-c2af9dfd5cff" providerId="AD" clId="Web-{5B9A8362-83F5-FDF3-3415-F4D1959E72A1}" dt="2023-10-27T14:58:09.084" v="701"/>
        <pc:sldMkLst>
          <pc:docMk/>
          <pc:sldMk cId="2000405982" sldId="321"/>
        </pc:sldMkLst>
        <pc:spChg chg="mod">
          <ac:chgData name="Katie Savage" userId="S::katiesavage@microsoft.com::e196d8e6-f7d3-4a7d-b526-c2af9dfd5cff" providerId="AD" clId="Web-{5B9A8362-83F5-FDF3-3415-F4D1959E72A1}" dt="2023-10-27T14:56:49.657" v="656" actId="20577"/>
          <ac:spMkLst>
            <pc:docMk/>
            <pc:sldMk cId="2000405982" sldId="321"/>
            <ac:spMk id="2" creationId="{5B5BBB90-B9FF-ED4A-9587-76C518C2BC9E}"/>
          </ac:spMkLst>
        </pc:spChg>
        <pc:spChg chg="add mod ord">
          <ac:chgData name="Katie Savage" userId="S::katiesavage@microsoft.com::e196d8e6-f7d3-4a7d-b526-c2af9dfd5cff" providerId="AD" clId="Web-{5B9A8362-83F5-FDF3-3415-F4D1959E72A1}" dt="2023-10-27T14:57:42.582" v="696"/>
          <ac:spMkLst>
            <pc:docMk/>
            <pc:sldMk cId="2000405982" sldId="321"/>
            <ac:spMk id="4" creationId="{A0AD26E5-6123-55F4-32FE-7D4B682B1C83}"/>
          </ac:spMkLst>
        </pc:spChg>
        <pc:spChg chg="add mod ord">
          <ac:chgData name="Katie Savage" userId="S::katiesavage@microsoft.com::e196d8e6-f7d3-4a7d-b526-c2af9dfd5cff" providerId="AD" clId="Web-{5B9A8362-83F5-FDF3-3415-F4D1959E72A1}" dt="2023-10-27T14:57:42.582" v="695"/>
          <ac:spMkLst>
            <pc:docMk/>
            <pc:sldMk cId="2000405982" sldId="321"/>
            <ac:spMk id="6" creationId="{19FBEDCA-0DBD-CB65-3318-A85B5E57E1E7}"/>
          </ac:spMkLst>
        </pc:spChg>
        <pc:spChg chg="add mod ord">
          <ac:chgData name="Katie Savage" userId="S::katiesavage@microsoft.com::e196d8e6-f7d3-4a7d-b526-c2af9dfd5cff" providerId="AD" clId="Web-{5B9A8362-83F5-FDF3-3415-F4D1959E72A1}" dt="2023-10-27T14:58:09.084" v="701"/>
          <ac:spMkLst>
            <pc:docMk/>
            <pc:sldMk cId="2000405982" sldId="321"/>
            <ac:spMk id="8" creationId="{0FA592D9-E22D-C14A-CDDE-CD76A1E6FB06}"/>
          </ac:spMkLst>
        </pc:spChg>
        <pc:spChg chg="mod">
          <ac:chgData name="Katie Savage" userId="S::katiesavage@microsoft.com::e196d8e6-f7d3-4a7d-b526-c2af9dfd5cff" providerId="AD" clId="Web-{5B9A8362-83F5-FDF3-3415-F4D1959E72A1}" dt="2023-10-27T14:57:42.582" v="693"/>
          <ac:spMkLst>
            <pc:docMk/>
            <pc:sldMk cId="2000405982" sldId="321"/>
            <ac:spMk id="11" creationId="{149AAF15-E4E9-9DED-2896-E75F805B6426}"/>
          </ac:spMkLst>
        </pc:spChg>
      </pc:sldChg>
      <pc:sldMasterChg chg="addSldLayout">
        <pc:chgData name="Katie Savage" userId="S::katiesavage@microsoft.com::e196d8e6-f7d3-4a7d-b526-c2af9dfd5cff" providerId="AD" clId="Web-{5B9A8362-83F5-FDF3-3415-F4D1959E72A1}" dt="2023-10-27T01:40:17.300" v="580"/>
        <pc:sldMasterMkLst>
          <pc:docMk/>
          <pc:sldMasterMk cId="658044255" sldId="2147483661"/>
        </pc:sldMasterMkLst>
        <pc:sldLayoutChg chg="add">
          <pc:chgData name="Katie Savage" userId="S::katiesavage@microsoft.com::e196d8e6-f7d3-4a7d-b526-c2af9dfd5cff" providerId="AD" clId="Web-{5B9A8362-83F5-FDF3-3415-F4D1959E72A1}" dt="2023-10-27T01:40:17.300" v="580"/>
          <pc:sldLayoutMkLst>
            <pc:docMk/>
            <pc:sldMasterMk cId="658044255" sldId="2147483661"/>
            <pc:sldLayoutMk cId="3208961420" sldId="2147495485"/>
          </pc:sldLayoutMkLst>
        </pc:sldLayoutChg>
      </pc:sldMasterChg>
      <pc:sldMasterChg chg="add addSldLayout">
        <pc:chgData name="Katie Savage" userId="S::katiesavage@microsoft.com::e196d8e6-f7d3-4a7d-b526-c2af9dfd5cff" providerId="AD" clId="Web-{5B9A8362-83F5-FDF3-3415-F4D1959E72A1}" dt="2023-10-27T00:31:45.210" v="53"/>
        <pc:sldMasterMkLst>
          <pc:docMk/>
          <pc:sldMasterMk cId="3623639421" sldId="2147495462"/>
        </pc:sldMasterMkLst>
        <pc:sldLayoutChg chg="add">
          <pc:chgData name="Katie Savage" userId="S::katiesavage@microsoft.com::e196d8e6-f7d3-4a7d-b526-c2af9dfd5cff" providerId="AD" clId="Web-{5B9A8362-83F5-FDF3-3415-F4D1959E72A1}" dt="2023-10-27T00:31:45.210" v="53"/>
          <pc:sldLayoutMkLst>
            <pc:docMk/>
            <pc:sldMasterMk cId="3623639421" sldId="2147495462"/>
            <pc:sldLayoutMk cId="3778596175" sldId="2147495463"/>
          </pc:sldLayoutMkLst>
        </pc:sldLayoutChg>
        <pc:sldLayoutChg chg="add">
          <pc:chgData name="Katie Savage" userId="S::katiesavage@microsoft.com::e196d8e6-f7d3-4a7d-b526-c2af9dfd5cff" providerId="AD" clId="Web-{5B9A8362-83F5-FDF3-3415-F4D1959E72A1}" dt="2023-10-27T00:31:45.210" v="53"/>
          <pc:sldLayoutMkLst>
            <pc:docMk/>
            <pc:sldMasterMk cId="3623639421" sldId="2147495462"/>
            <pc:sldLayoutMk cId="3543882806" sldId="2147495464"/>
          </pc:sldLayoutMkLst>
        </pc:sldLayoutChg>
        <pc:sldLayoutChg chg="add">
          <pc:chgData name="Katie Savage" userId="S::katiesavage@microsoft.com::e196d8e6-f7d3-4a7d-b526-c2af9dfd5cff" providerId="AD" clId="Web-{5B9A8362-83F5-FDF3-3415-F4D1959E72A1}" dt="2023-10-27T00:31:45.210" v="53"/>
          <pc:sldLayoutMkLst>
            <pc:docMk/>
            <pc:sldMasterMk cId="3623639421" sldId="2147495462"/>
            <pc:sldLayoutMk cId="3098809549" sldId="2147495465"/>
          </pc:sldLayoutMkLst>
        </pc:sldLayoutChg>
        <pc:sldLayoutChg chg="add">
          <pc:chgData name="Katie Savage" userId="S::katiesavage@microsoft.com::e196d8e6-f7d3-4a7d-b526-c2af9dfd5cff" providerId="AD" clId="Web-{5B9A8362-83F5-FDF3-3415-F4D1959E72A1}" dt="2023-10-27T00:31:45.210" v="53"/>
          <pc:sldLayoutMkLst>
            <pc:docMk/>
            <pc:sldMasterMk cId="3623639421" sldId="2147495462"/>
            <pc:sldLayoutMk cId="217705121" sldId="2147495466"/>
          </pc:sldLayoutMkLst>
        </pc:sldLayoutChg>
        <pc:sldLayoutChg chg="add">
          <pc:chgData name="Katie Savage" userId="S::katiesavage@microsoft.com::e196d8e6-f7d3-4a7d-b526-c2af9dfd5cff" providerId="AD" clId="Web-{5B9A8362-83F5-FDF3-3415-F4D1959E72A1}" dt="2023-10-27T00:31:45.210" v="53"/>
          <pc:sldLayoutMkLst>
            <pc:docMk/>
            <pc:sldMasterMk cId="3623639421" sldId="2147495462"/>
            <pc:sldLayoutMk cId="2645191410" sldId="2147495467"/>
          </pc:sldLayoutMkLst>
        </pc:sldLayoutChg>
        <pc:sldLayoutChg chg="add">
          <pc:chgData name="Katie Savage" userId="S::katiesavage@microsoft.com::e196d8e6-f7d3-4a7d-b526-c2af9dfd5cff" providerId="AD" clId="Web-{5B9A8362-83F5-FDF3-3415-F4D1959E72A1}" dt="2023-10-27T00:31:45.210" v="53"/>
          <pc:sldLayoutMkLst>
            <pc:docMk/>
            <pc:sldMasterMk cId="3623639421" sldId="2147495462"/>
            <pc:sldLayoutMk cId="2034705584" sldId="2147495468"/>
          </pc:sldLayoutMkLst>
        </pc:sldLayoutChg>
        <pc:sldLayoutChg chg="add">
          <pc:chgData name="Katie Savage" userId="S::katiesavage@microsoft.com::e196d8e6-f7d3-4a7d-b526-c2af9dfd5cff" providerId="AD" clId="Web-{5B9A8362-83F5-FDF3-3415-F4D1959E72A1}" dt="2023-10-27T00:31:45.210" v="53"/>
          <pc:sldLayoutMkLst>
            <pc:docMk/>
            <pc:sldMasterMk cId="3623639421" sldId="2147495462"/>
            <pc:sldLayoutMk cId="2457142624" sldId="2147495469"/>
          </pc:sldLayoutMkLst>
        </pc:sldLayoutChg>
        <pc:sldLayoutChg chg="add">
          <pc:chgData name="Katie Savage" userId="S::katiesavage@microsoft.com::e196d8e6-f7d3-4a7d-b526-c2af9dfd5cff" providerId="AD" clId="Web-{5B9A8362-83F5-FDF3-3415-F4D1959E72A1}" dt="2023-10-27T00:31:45.210" v="53"/>
          <pc:sldLayoutMkLst>
            <pc:docMk/>
            <pc:sldMasterMk cId="3623639421" sldId="2147495462"/>
            <pc:sldLayoutMk cId="401883810" sldId="2147495470"/>
          </pc:sldLayoutMkLst>
        </pc:sldLayoutChg>
        <pc:sldLayoutChg chg="add">
          <pc:chgData name="Katie Savage" userId="S::katiesavage@microsoft.com::e196d8e6-f7d3-4a7d-b526-c2af9dfd5cff" providerId="AD" clId="Web-{5B9A8362-83F5-FDF3-3415-F4D1959E72A1}" dt="2023-10-27T00:31:45.210" v="53"/>
          <pc:sldLayoutMkLst>
            <pc:docMk/>
            <pc:sldMasterMk cId="3623639421" sldId="2147495462"/>
            <pc:sldLayoutMk cId="659934204" sldId="2147495471"/>
          </pc:sldLayoutMkLst>
        </pc:sldLayoutChg>
        <pc:sldLayoutChg chg="add">
          <pc:chgData name="Katie Savage" userId="S::katiesavage@microsoft.com::e196d8e6-f7d3-4a7d-b526-c2af9dfd5cff" providerId="AD" clId="Web-{5B9A8362-83F5-FDF3-3415-F4D1959E72A1}" dt="2023-10-27T00:31:45.210" v="53"/>
          <pc:sldLayoutMkLst>
            <pc:docMk/>
            <pc:sldMasterMk cId="3623639421" sldId="2147495462"/>
            <pc:sldLayoutMk cId="1713483097" sldId="2147495472"/>
          </pc:sldLayoutMkLst>
        </pc:sldLayoutChg>
        <pc:sldLayoutChg chg="add">
          <pc:chgData name="Katie Savage" userId="S::katiesavage@microsoft.com::e196d8e6-f7d3-4a7d-b526-c2af9dfd5cff" providerId="AD" clId="Web-{5B9A8362-83F5-FDF3-3415-F4D1959E72A1}" dt="2023-10-27T00:31:45.210" v="53"/>
          <pc:sldLayoutMkLst>
            <pc:docMk/>
            <pc:sldMasterMk cId="3623639421" sldId="2147495462"/>
            <pc:sldLayoutMk cId="2505001801" sldId="2147495473"/>
          </pc:sldLayoutMkLst>
        </pc:sldLayoutChg>
        <pc:sldLayoutChg chg="add">
          <pc:chgData name="Katie Savage" userId="S::katiesavage@microsoft.com::e196d8e6-f7d3-4a7d-b526-c2af9dfd5cff" providerId="AD" clId="Web-{5B9A8362-83F5-FDF3-3415-F4D1959E72A1}" dt="2023-10-27T00:31:45.210" v="53"/>
          <pc:sldLayoutMkLst>
            <pc:docMk/>
            <pc:sldMasterMk cId="3623639421" sldId="2147495462"/>
            <pc:sldLayoutMk cId="802938964" sldId="2147495474"/>
          </pc:sldLayoutMkLst>
        </pc:sldLayoutChg>
        <pc:sldLayoutChg chg="add">
          <pc:chgData name="Katie Savage" userId="S::katiesavage@microsoft.com::e196d8e6-f7d3-4a7d-b526-c2af9dfd5cff" providerId="AD" clId="Web-{5B9A8362-83F5-FDF3-3415-F4D1959E72A1}" dt="2023-10-27T00:31:45.210" v="53"/>
          <pc:sldLayoutMkLst>
            <pc:docMk/>
            <pc:sldMasterMk cId="3623639421" sldId="2147495462"/>
            <pc:sldLayoutMk cId="2196639566" sldId="2147495475"/>
          </pc:sldLayoutMkLst>
        </pc:sldLayoutChg>
        <pc:sldLayoutChg chg="add">
          <pc:chgData name="Katie Savage" userId="S::katiesavage@microsoft.com::e196d8e6-f7d3-4a7d-b526-c2af9dfd5cff" providerId="AD" clId="Web-{5B9A8362-83F5-FDF3-3415-F4D1959E72A1}" dt="2023-10-27T00:31:45.210" v="53"/>
          <pc:sldLayoutMkLst>
            <pc:docMk/>
            <pc:sldMasterMk cId="3623639421" sldId="2147495462"/>
            <pc:sldLayoutMk cId="2675454629" sldId="2147495476"/>
          </pc:sldLayoutMkLst>
        </pc:sldLayoutChg>
        <pc:sldLayoutChg chg="add">
          <pc:chgData name="Katie Savage" userId="S::katiesavage@microsoft.com::e196d8e6-f7d3-4a7d-b526-c2af9dfd5cff" providerId="AD" clId="Web-{5B9A8362-83F5-FDF3-3415-F4D1959E72A1}" dt="2023-10-27T00:31:45.210" v="53"/>
          <pc:sldLayoutMkLst>
            <pc:docMk/>
            <pc:sldMasterMk cId="3623639421" sldId="2147495462"/>
            <pc:sldLayoutMk cId="1240055946" sldId="2147495477"/>
          </pc:sldLayoutMkLst>
        </pc:sldLayoutChg>
        <pc:sldLayoutChg chg="add">
          <pc:chgData name="Katie Savage" userId="S::katiesavage@microsoft.com::e196d8e6-f7d3-4a7d-b526-c2af9dfd5cff" providerId="AD" clId="Web-{5B9A8362-83F5-FDF3-3415-F4D1959E72A1}" dt="2023-10-27T00:31:45.210" v="53"/>
          <pc:sldLayoutMkLst>
            <pc:docMk/>
            <pc:sldMasterMk cId="3623639421" sldId="2147495462"/>
            <pc:sldLayoutMk cId="2871198953" sldId="2147495478"/>
          </pc:sldLayoutMkLst>
        </pc:sldLayoutChg>
        <pc:sldLayoutChg chg="add">
          <pc:chgData name="Katie Savage" userId="S::katiesavage@microsoft.com::e196d8e6-f7d3-4a7d-b526-c2af9dfd5cff" providerId="AD" clId="Web-{5B9A8362-83F5-FDF3-3415-F4D1959E72A1}" dt="2023-10-27T00:31:45.210" v="53"/>
          <pc:sldLayoutMkLst>
            <pc:docMk/>
            <pc:sldMasterMk cId="3623639421" sldId="2147495462"/>
            <pc:sldLayoutMk cId="573767378" sldId="2147495479"/>
          </pc:sldLayoutMkLst>
        </pc:sldLayoutChg>
        <pc:sldLayoutChg chg="add">
          <pc:chgData name="Katie Savage" userId="S::katiesavage@microsoft.com::e196d8e6-f7d3-4a7d-b526-c2af9dfd5cff" providerId="AD" clId="Web-{5B9A8362-83F5-FDF3-3415-F4D1959E72A1}" dt="2023-10-27T00:31:45.210" v="53"/>
          <pc:sldLayoutMkLst>
            <pc:docMk/>
            <pc:sldMasterMk cId="3623639421" sldId="2147495462"/>
            <pc:sldLayoutMk cId="1554183572" sldId="2147495480"/>
          </pc:sldLayoutMkLst>
        </pc:sldLayoutChg>
        <pc:sldLayoutChg chg="add">
          <pc:chgData name="Katie Savage" userId="S::katiesavage@microsoft.com::e196d8e6-f7d3-4a7d-b526-c2af9dfd5cff" providerId="AD" clId="Web-{5B9A8362-83F5-FDF3-3415-F4D1959E72A1}" dt="2023-10-27T00:31:45.210" v="53"/>
          <pc:sldLayoutMkLst>
            <pc:docMk/>
            <pc:sldMasterMk cId="3623639421" sldId="2147495462"/>
            <pc:sldLayoutMk cId="3147647883" sldId="2147495481"/>
          </pc:sldLayoutMkLst>
        </pc:sldLayoutChg>
        <pc:sldLayoutChg chg="add">
          <pc:chgData name="Katie Savage" userId="S::katiesavage@microsoft.com::e196d8e6-f7d3-4a7d-b526-c2af9dfd5cff" providerId="AD" clId="Web-{5B9A8362-83F5-FDF3-3415-F4D1959E72A1}" dt="2023-10-27T00:31:45.210" v="53"/>
          <pc:sldLayoutMkLst>
            <pc:docMk/>
            <pc:sldMasterMk cId="3623639421" sldId="2147495462"/>
            <pc:sldLayoutMk cId="1093592486" sldId="2147495482"/>
          </pc:sldLayoutMkLst>
        </pc:sldLayoutChg>
        <pc:sldLayoutChg chg="add">
          <pc:chgData name="Katie Savage" userId="S::katiesavage@microsoft.com::e196d8e6-f7d3-4a7d-b526-c2af9dfd5cff" providerId="AD" clId="Web-{5B9A8362-83F5-FDF3-3415-F4D1959E72A1}" dt="2023-10-27T00:31:45.210" v="53"/>
          <pc:sldLayoutMkLst>
            <pc:docMk/>
            <pc:sldMasterMk cId="3623639421" sldId="2147495462"/>
            <pc:sldLayoutMk cId="893483867" sldId="2147495483"/>
          </pc:sldLayoutMkLst>
        </pc:sldLayoutChg>
        <pc:sldLayoutChg chg="add">
          <pc:chgData name="Katie Savage" userId="S::katiesavage@microsoft.com::e196d8e6-f7d3-4a7d-b526-c2af9dfd5cff" providerId="AD" clId="Web-{5B9A8362-83F5-FDF3-3415-F4D1959E72A1}" dt="2023-10-27T00:31:45.210" v="53"/>
          <pc:sldLayoutMkLst>
            <pc:docMk/>
            <pc:sldMasterMk cId="3623639421" sldId="2147495462"/>
            <pc:sldLayoutMk cId="2901900017" sldId="2147495484"/>
          </pc:sldLayoutMkLst>
        </pc:sldLayoutChg>
      </pc:sldMasterChg>
    </pc:docChg>
  </pc:docChgLst>
  <pc:docChgLst>
    <pc:chgData name="Katie Savage" userId="S::katiesavage@microsoft.com::e196d8e6-f7d3-4a7d-b526-c2af9dfd5cff" providerId="AD" clId="Web-{4E574439-E039-FF67-D2ED-9723AA6A1614}"/>
    <pc:docChg chg="mod addSld delSld modSld sldOrd modSection">
      <pc:chgData name="Katie Savage" userId="S::katiesavage@microsoft.com::e196d8e6-f7d3-4a7d-b526-c2af9dfd5cff" providerId="AD" clId="Web-{4E574439-E039-FF67-D2ED-9723AA6A1614}" dt="2023-10-26T16:04:24.545" v="166"/>
      <pc:docMkLst>
        <pc:docMk/>
      </pc:docMkLst>
      <pc:sldChg chg="del">
        <pc:chgData name="Katie Savage" userId="S::katiesavage@microsoft.com::e196d8e6-f7d3-4a7d-b526-c2af9dfd5cff" providerId="AD" clId="Web-{4E574439-E039-FF67-D2ED-9723AA6A1614}" dt="2023-10-26T16:02:37.620" v="136"/>
        <pc:sldMkLst>
          <pc:docMk/>
          <pc:sldMk cId="3351983227" sldId="258"/>
        </pc:sldMkLst>
      </pc:sldChg>
      <pc:sldChg chg="del">
        <pc:chgData name="Katie Savage" userId="S::katiesavage@microsoft.com::e196d8e6-f7d3-4a7d-b526-c2af9dfd5cff" providerId="AD" clId="Web-{4E574439-E039-FF67-D2ED-9723AA6A1614}" dt="2023-10-26T16:02:37.620" v="135"/>
        <pc:sldMkLst>
          <pc:docMk/>
          <pc:sldMk cId="1561872712" sldId="259"/>
        </pc:sldMkLst>
      </pc:sldChg>
      <pc:sldChg chg="addSp modSp">
        <pc:chgData name="Katie Savage" userId="S::katiesavage@microsoft.com::e196d8e6-f7d3-4a7d-b526-c2af9dfd5cff" providerId="AD" clId="Web-{4E574439-E039-FF67-D2ED-9723AA6A1614}" dt="2023-10-26T03:29:53.175" v="97" actId="1076"/>
        <pc:sldMkLst>
          <pc:docMk/>
          <pc:sldMk cId="1108877457" sldId="260"/>
        </pc:sldMkLst>
        <pc:spChg chg="mod">
          <ac:chgData name="Katie Savage" userId="S::katiesavage@microsoft.com::e196d8e6-f7d3-4a7d-b526-c2af9dfd5cff" providerId="AD" clId="Web-{4E574439-E039-FF67-D2ED-9723AA6A1614}" dt="2023-10-26T03:23:59.370" v="45" actId="20577"/>
          <ac:spMkLst>
            <pc:docMk/>
            <pc:sldMk cId="1108877457" sldId="260"/>
            <ac:spMk id="2" creationId="{5B5BBB90-B9FF-ED4A-9587-76C518C2BC9E}"/>
          </ac:spMkLst>
        </pc:spChg>
        <pc:spChg chg="mod">
          <ac:chgData name="Katie Savage" userId="S::katiesavage@microsoft.com::e196d8e6-f7d3-4a7d-b526-c2af9dfd5cff" providerId="AD" clId="Web-{4E574439-E039-FF67-D2ED-9723AA6A1614}" dt="2023-10-26T03:29:53.160" v="94" actId="1076"/>
          <ac:spMkLst>
            <pc:docMk/>
            <pc:sldMk cId="1108877457" sldId="260"/>
            <ac:spMk id="3" creationId="{395CC549-1EA2-8B4A-ADC1-C00428D83849}"/>
          </ac:spMkLst>
        </pc:spChg>
        <pc:spChg chg="add mod">
          <ac:chgData name="Katie Savage" userId="S::katiesavage@microsoft.com::e196d8e6-f7d3-4a7d-b526-c2af9dfd5cff" providerId="AD" clId="Web-{4E574439-E039-FF67-D2ED-9723AA6A1614}" dt="2023-10-26T03:29:53.175" v="96" actId="1076"/>
          <ac:spMkLst>
            <pc:docMk/>
            <pc:sldMk cId="1108877457" sldId="260"/>
            <ac:spMk id="5" creationId="{FD76DD3B-F346-B6D1-1273-BCD9194120D7}"/>
          </ac:spMkLst>
        </pc:spChg>
        <pc:spChg chg="add mod">
          <ac:chgData name="Katie Savage" userId="S::katiesavage@microsoft.com::e196d8e6-f7d3-4a7d-b526-c2af9dfd5cff" providerId="AD" clId="Web-{4E574439-E039-FF67-D2ED-9723AA6A1614}" dt="2023-10-26T03:29:53.160" v="95" actId="1076"/>
          <ac:spMkLst>
            <pc:docMk/>
            <pc:sldMk cId="1108877457" sldId="260"/>
            <ac:spMk id="7" creationId="{AD0A9B2D-217C-6EB8-68F5-37B2C687EACA}"/>
          </ac:spMkLst>
        </pc:spChg>
        <pc:spChg chg="add mod">
          <ac:chgData name="Katie Savage" userId="S::katiesavage@microsoft.com::e196d8e6-f7d3-4a7d-b526-c2af9dfd5cff" providerId="AD" clId="Web-{4E574439-E039-FF67-D2ED-9723AA6A1614}" dt="2023-10-26T03:29:53.175" v="97" actId="1076"/>
          <ac:spMkLst>
            <pc:docMk/>
            <pc:sldMk cId="1108877457" sldId="260"/>
            <ac:spMk id="8" creationId="{952B1457-EEBE-C243-A74C-ED3EF0E4F59C}"/>
          </ac:spMkLst>
        </pc:spChg>
      </pc:sldChg>
      <pc:sldChg chg="del">
        <pc:chgData name="Katie Savage" userId="S::katiesavage@microsoft.com::e196d8e6-f7d3-4a7d-b526-c2af9dfd5cff" providerId="AD" clId="Web-{4E574439-E039-FF67-D2ED-9723AA6A1614}" dt="2023-10-26T16:02:37.620" v="137"/>
        <pc:sldMkLst>
          <pc:docMk/>
          <pc:sldMk cId="2668488753" sldId="261"/>
        </pc:sldMkLst>
      </pc:sldChg>
      <pc:sldChg chg="del">
        <pc:chgData name="Katie Savage" userId="S::katiesavage@microsoft.com::e196d8e6-f7d3-4a7d-b526-c2af9dfd5cff" providerId="AD" clId="Web-{4E574439-E039-FF67-D2ED-9723AA6A1614}" dt="2023-10-26T16:02:40.761" v="139"/>
        <pc:sldMkLst>
          <pc:docMk/>
          <pc:sldMk cId="2018455175" sldId="281"/>
        </pc:sldMkLst>
      </pc:sldChg>
      <pc:sldChg chg="addCm">
        <pc:chgData name="Katie Savage" userId="S::katiesavage@microsoft.com::e196d8e6-f7d3-4a7d-b526-c2af9dfd5cff" providerId="AD" clId="Web-{4E574439-E039-FF67-D2ED-9723AA6A1614}" dt="2023-10-26T16:04:24.545" v="166"/>
        <pc:sldMkLst>
          <pc:docMk/>
          <pc:sldMk cId="1023071940" sldId="292"/>
        </pc:sldMkLst>
        <pc:extLst>
          <p:ext xmlns:p="http://schemas.openxmlformats.org/presentationml/2006/main" uri="{D6D511B9-2390-475A-947B-AFAB55BFBCF1}">
            <pc226:cmChg xmlns:pc226="http://schemas.microsoft.com/office/powerpoint/2022/06/main/command" chg="add">
              <pc226:chgData name="Katie Savage" userId="S::katiesavage@microsoft.com::e196d8e6-f7d3-4a7d-b526-c2af9dfd5cff" providerId="AD" clId="Web-{4E574439-E039-FF67-D2ED-9723AA6A1614}" dt="2023-10-26T16:04:24.545" v="166"/>
              <pc2:cmMkLst xmlns:pc2="http://schemas.microsoft.com/office/powerpoint/2019/9/main/command">
                <pc:docMk/>
                <pc:sldMk cId="1023071940" sldId="292"/>
                <pc2:cmMk id="{CBEA4214-723B-4029-9727-79EF00D62DBA}"/>
              </pc2:cmMkLst>
            </pc226:cmChg>
          </p:ext>
        </pc:extLst>
      </pc:sldChg>
      <pc:sldChg chg="new del">
        <pc:chgData name="Katie Savage" userId="S::katiesavage@microsoft.com::e196d8e6-f7d3-4a7d-b526-c2af9dfd5cff" providerId="AD" clId="Web-{4E574439-E039-FF67-D2ED-9723AA6A1614}" dt="2023-10-26T03:21:53.955" v="11"/>
        <pc:sldMkLst>
          <pc:docMk/>
          <pc:sldMk cId="1424288726" sldId="304"/>
        </pc:sldMkLst>
      </pc:sldChg>
      <pc:sldChg chg="modSp add ord replId">
        <pc:chgData name="Katie Savage" userId="S::katiesavage@microsoft.com::e196d8e6-f7d3-4a7d-b526-c2af9dfd5cff" providerId="AD" clId="Web-{4E574439-E039-FF67-D2ED-9723AA6A1614}" dt="2023-10-26T03:23:46.134" v="39"/>
        <pc:sldMkLst>
          <pc:docMk/>
          <pc:sldMk cId="3698492836" sldId="304"/>
        </pc:sldMkLst>
        <pc:spChg chg="mod">
          <ac:chgData name="Katie Savage" userId="S::katiesavage@microsoft.com::e196d8e6-f7d3-4a7d-b526-c2af9dfd5cff" providerId="AD" clId="Web-{4E574439-E039-FF67-D2ED-9723AA6A1614}" dt="2023-10-26T03:22:05.284" v="15" actId="20577"/>
          <ac:spMkLst>
            <pc:docMk/>
            <pc:sldMk cId="3698492836" sldId="304"/>
            <ac:spMk id="2" creationId="{7F99603A-AA13-4A49-9230-4688AE2E862B}"/>
          </ac:spMkLst>
        </pc:spChg>
        <pc:spChg chg="mod">
          <ac:chgData name="Katie Savage" userId="S::katiesavage@microsoft.com::e196d8e6-f7d3-4a7d-b526-c2af9dfd5cff" providerId="AD" clId="Web-{4E574439-E039-FF67-D2ED-9723AA6A1614}" dt="2023-10-26T03:22:17.238" v="28" actId="20577"/>
          <ac:spMkLst>
            <pc:docMk/>
            <pc:sldMk cId="3698492836" sldId="304"/>
            <ac:spMk id="3" creationId="{A0474112-9F16-0A45-AE51-B06BF7E50113}"/>
          </ac:spMkLst>
        </pc:spChg>
        <pc:spChg chg="mod">
          <ac:chgData name="Katie Savage" userId="S::katiesavage@microsoft.com::e196d8e6-f7d3-4a7d-b526-c2af9dfd5cff" providerId="AD" clId="Web-{4E574439-E039-FF67-D2ED-9723AA6A1614}" dt="2023-10-26T03:23:02.975" v="38" actId="20577"/>
          <ac:spMkLst>
            <pc:docMk/>
            <pc:sldMk cId="3698492836" sldId="304"/>
            <ac:spMk id="4" creationId="{AA22736B-A560-D141-970D-3B00E888626A}"/>
          </ac:spMkLst>
        </pc:spChg>
      </pc:sldChg>
      <pc:sldChg chg="modSp add replId">
        <pc:chgData name="Katie Savage" userId="S::katiesavage@microsoft.com::e196d8e6-f7d3-4a7d-b526-c2af9dfd5cff" providerId="AD" clId="Web-{4E574439-E039-FF67-D2ED-9723AA6A1614}" dt="2023-10-26T16:03:03.949" v="165" actId="20577"/>
        <pc:sldMkLst>
          <pc:docMk/>
          <pc:sldMk cId="1726524787" sldId="305"/>
        </pc:sldMkLst>
        <pc:spChg chg="mod">
          <ac:chgData name="Katie Savage" userId="S::katiesavage@microsoft.com::e196d8e6-f7d3-4a7d-b526-c2af9dfd5cff" providerId="AD" clId="Web-{4E574439-E039-FF67-D2ED-9723AA6A1614}" dt="2023-10-26T03:38:03.037" v="126" actId="20577"/>
          <ac:spMkLst>
            <pc:docMk/>
            <pc:sldMk cId="1726524787" sldId="305"/>
            <ac:spMk id="2" creationId="{5B5BBB90-B9FF-ED4A-9587-76C518C2BC9E}"/>
          </ac:spMkLst>
        </pc:spChg>
        <pc:spChg chg="mod">
          <ac:chgData name="Katie Savage" userId="S::katiesavage@microsoft.com::e196d8e6-f7d3-4a7d-b526-c2af9dfd5cff" providerId="AD" clId="Web-{4E574439-E039-FF67-D2ED-9723AA6A1614}" dt="2023-10-26T16:03:03.949" v="165" actId="20577"/>
          <ac:spMkLst>
            <pc:docMk/>
            <pc:sldMk cId="1726524787" sldId="305"/>
            <ac:spMk id="3" creationId="{395CC549-1EA2-8B4A-ADC1-C00428D83849}"/>
          </ac:spMkLst>
        </pc:spChg>
      </pc:sldChg>
      <pc:sldChg chg="add replId addCm">
        <pc:chgData name="Katie Savage" userId="S::katiesavage@microsoft.com::e196d8e6-f7d3-4a7d-b526-c2af9dfd5cff" providerId="AD" clId="Web-{4E574439-E039-FF67-D2ED-9723AA6A1614}" dt="2023-10-26T03:33:59.302" v="100"/>
        <pc:sldMkLst>
          <pc:docMk/>
          <pc:sldMk cId="1650808114" sldId="306"/>
        </pc:sldMkLst>
        <pc:extLst>
          <p:ext xmlns:p="http://schemas.openxmlformats.org/presentationml/2006/main" uri="{D6D511B9-2390-475A-947B-AFAB55BFBCF1}">
            <pc226:cmChg xmlns:pc226="http://schemas.microsoft.com/office/powerpoint/2022/06/main/command" chg="add">
              <pc226:chgData name="Katie Savage" userId="S::katiesavage@microsoft.com::e196d8e6-f7d3-4a7d-b526-c2af9dfd5cff" providerId="AD" clId="Web-{4E574439-E039-FF67-D2ED-9723AA6A1614}" dt="2023-10-26T03:33:59.302" v="100"/>
              <pc2:cmMkLst xmlns:pc2="http://schemas.microsoft.com/office/powerpoint/2019/9/main/command">
                <pc:docMk/>
                <pc:sldMk cId="1650808114" sldId="306"/>
                <pc2:cmMk id="{9524590E-B6AC-4CD1-8628-8BBC16FA11A2}"/>
              </pc2:cmMkLst>
            </pc226:cmChg>
          </p:ext>
        </pc:extLst>
      </pc:sldChg>
      <pc:sldChg chg="modSp add ord replId">
        <pc:chgData name="Katie Savage" userId="S::katiesavage@microsoft.com::e196d8e6-f7d3-4a7d-b526-c2af9dfd5cff" providerId="AD" clId="Web-{4E574439-E039-FF67-D2ED-9723AA6A1614}" dt="2023-10-26T03:38:33.805" v="134" actId="20577"/>
        <pc:sldMkLst>
          <pc:docMk/>
          <pc:sldMk cId="915108733" sldId="307"/>
        </pc:sldMkLst>
        <pc:spChg chg="mod">
          <ac:chgData name="Katie Savage" userId="S::katiesavage@microsoft.com::e196d8e6-f7d3-4a7d-b526-c2af9dfd5cff" providerId="AD" clId="Web-{4E574439-E039-FF67-D2ED-9723AA6A1614}" dt="2023-10-26T03:38:33.805" v="134" actId="20577"/>
          <ac:spMkLst>
            <pc:docMk/>
            <pc:sldMk cId="915108733" sldId="307"/>
            <ac:spMk id="2" creationId="{5B5BBB90-B9FF-ED4A-9587-76C518C2BC9E}"/>
          </ac:spMkLst>
        </pc:spChg>
      </pc:sldChg>
      <pc:sldChg chg="add del replId">
        <pc:chgData name="Katie Savage" userId="S::katiesavage@microsoft.com::e196d8e6-f7d3-4a7d-b526-c2af9dfd5cff" providerId="AD" clId="Web-{4E574439-E039-FF67-D2ED-9723AA6A1614}" dt="2023-10-26T16:02:37.620" v="138"/>
        <pc:sldMkLst>
          <pc:docMk/>
          <pc:sldMk cId="1218940346" sldId="308"/>
        </pc:sldMkLst>
      </pc:sldChg>
    </pc:docChg>
  </pc:docChgLst>
  <pc:docChgLst>
    <pc:chgData name="Katie Savage" userId="S::katiesavage@microsoft.com::e196d8e6-f7d3-4a7d-b526-c2af9dfd5cff" providerId="AD" clId="Web-{B200C842-4C2C-F47D-3748-48C1E68F4A52}"/>
    <pc:docChg chg="">
      <pc:chgData name="Katie Savage" userId="S::katiesavage@microsoft.com::e196d8e6-f7d3-4a7d-b526-c2af9dfd5cff" providerId="AD" clId="Web-{B200C842-4C2C-F47D-3748-48C1E68F4A52}" dt="2023-11-13T15:25:00.696" v="1"/>
      <pc:docMkLst>
        <pc:docMk/>
      </pc:docMkLst>
      <pc:sldChg chg="delCm">
        <pc:chgData name="Katie Savage" userId="S::katiesavage@microsoft.com::e196d8e6-f7d3-4a7d-b526-c2af9dfd5cff" providerId="AD" clId="Web-{B200C842-4C2C-F47D-3748-48C1E68F4A52}" dt="2023-11-13T15:24:53.321" v="0"/>
        <pc:sldMkLst>
          <pc:docMk/>
          <pc:sldMk cId="953537372" sldId="301"/>
        </pc:sldMkLst>
        <pc:extLst>
          <p:ext xmlns:p="http://schemas.openxmlformats.org/presentationml/2006/main" uri="{D6D511B9-2390-475A-947B-AFAB55BFBCF1}">
            <pc226:cmChg xmlns:pc226="http://schemas.microsoft.com/office/powerpoint/2022/06/main/command" chg="del">
              <pc226:chgData name="Katie Savage" userId="S::katiesavage@microsoft.com::e196d8e6-f7d3-4a7d-b526-c2af9dfd5cff" providerId="AD" clId="Web-{B200C842-4C2C-F47D-3748-48C1E68F4A52}" dt="2023-11-13T15:24:53.321" v="0"/>
              <pc2:cmMkLst xmlns:pc2="http://schemas.microsoft.com/office/powerpoint/2019/9/main/command">
                <pc:docMk/>
                <pc:sldMk cId="953537372" sldId="301"/>
                <pc2:cmMk id="{1C21AFB5-7DB4-408C-97AD-81D91D41BA93}"/>
              </pc2:cmMkLst>
            </pc226:cmChg>
          </p:ext>
        </pc:extLst>
      </pc:sldChg>
      <pc:sldChg chg="delCm">
        <pc:chgData name="Katie Savage" userId="S::katiesavage@microsoft.com::e196d8e6-f7d3-4a7d-b526-c2af9dfd5cff" providerId="AD" clId="Web-{B200C842-4C2C-F47D-3748-48C1E68F4A52}" dt="2023-11-13T15:25:00.696" v="1"/>
        <pc:sldMkLst>
          <pc:docMk/>
          <pc:sldMk cId="915108733" sldId="307"/>
        </pc:sldMkLst>
        <pc:extLst>
          <p:ext xmlns:p="http://schemas.openxmlformats.org/presentationml/2006/main" uri="{D6D511B9-2390-475A-947B-AFAB55BFBCF1}">
            <pc226:cmChg xmlns:pc226="http://schemas.microsoft.com/office/powerpoint/2022/06/main/command" chg="del">
              <pc226:chgData name="Katie Savage" userId="S::katiesavage@microsoft.com::e196d8e6-f7d3-4a7d-b526-c2af9dfd5cff" providerId="AD" clId="Web-{B200C842-4C2C-F47D-3748-48C1E68F4A52}" dt="2023-11-13T15:25:00.696" v="1"/>
              <pc2:cmMkLst xmlns:pc2="http://schemas.microsoft.com/office/powerpoint/2019/9/main/command">
                <pc:docMk/>
                <pc:sldMk cId="915108733" sldId="307"/>
                <pc2:cmMk id="{50ACDCD7-609C-4B78-9D70-43D4BDBE42EA}"/>
              </pc2:cmMkLst>
            </pc226:cmChg>
          </p:ext>
        </pc:ext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_80000014_A1C821E6.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_80002E34_9F7832A5.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accent2">
                  <a:lumMod val="25000"/>
                </a:schemeClr>
              </a:solidFill>
              <a:latin typeface="Space Grotesk Medium" pitchFamily="2" charset="77"/>
              <a:ea typeface="Open Sans" panose="020B0606030504020204" pitchFamily="34" charset="0"/>
              <a:cs typeface="Space Grotesk Medium" pitchFamily="2" charset="77"/>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rgbClr val="A073F8"/>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rgbClr val="ED35D1"/>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accent2">
                <a:lumMod val="2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accent2">
                  <a:lumMod val="25000"/>
                </a:schemeClr>
              </a:solidFill>
              <a:latin typeface="Space Grotesk Medium" pitchFamily="2" charset="77"/>
              <a:ea typeface="Open Sans" panose="020B0606030504020204" pitchFamily="34" charset="0"/>
              <a:cs typeface="Space Grotesk Medium" pitchFamily="2" charset="77"/>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rgbClr val="A073F8"/>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rgbClr val="ED35D1"/>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accent2">
                <a:lumMod val="2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1AC33-1ADE-3542-A5FF-45D908F98F9D}" type="datetimeFigureOut">
              <a:rPr lang="en-US" smtClean="0"/>
              <a:t>11/13/2023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E74FF-B95A-3049-B6BA-741949CDE00C}" type="slidenum">
              <a:rPr lang="en-US" smtClean="0"/>
              <a:t>‹#›</a:t>
            </a:fld>
            <a:endParaRPr lang="en-US"/>
          </a:p>
        </p:txBody>
      </p:sp>
    </p:spTree>
    <p:extLst>
      <p:ext uri="{BB962C8B-B14F-4D97-AF65-F5344CB8AC3E}">
        <p14:creationId xmlns:p14="http://schemas.microsoft.com/office/powerpoint/2010/main" val="365963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Arial" panose="020B0604020202020204" pitchFamily="34" charset="0"/>
              </a:rPr>
              <a:t>Our vision for .NET remains the same. Build a unified development platform </a:t>
            </a:r>
            <a:r>
              <a:rPr lang="en-US" sz="1800" b="1">
                <a:effectLst/>
                <a:latin typeface="Calibri" panose="020F0502020204030204" pitchFamily="34" charset="0"/>
                <a:ea typeface="Calibri" panose="020F0502020204030204" pitchFamily="34" charset="0"/>
                <a:cs typeface="Arial" panose="020B0604020202020204" pitchFamily="34" charset="0"/>
              </a:rPr>
              <a:t>for developers </a:t>
            </a:r>
            <a:r>
              <a:rPr lang="en-US" sz="1800">
                <a:effectLst/>
                <a:latin typeface="Calibri" panose="020F0502020204030204" pitchFamily="34" charset="0"/>
                <a:ea typeface="Calibri" panose="020F0502020204030204" pitchFamily="34" charset="0"/>
                <a:cs typeface="Arial" panose="020B0604020202020204" pitchFamily="34" charset="0"/>
              </a:rPr>
              <a:t>to build anything with </a:t>
            </a:r>
            <a:r>
              <a:rPr lang="en-US" sz="1800" b="1">
                <a:effectLst/>
                <a:latin typeface="Calibri" panose="020F0502020204030204" pitchFamily="34" charset="0"/>
                <a:ea typeface="Calibri" panose="020F0502020204030204" pitchFamily="34" charset="0"/>
                <a:cs typeface="Arial" panose="020B0604020202020204" pitchFamily="34" charset="0"/>
              </a:rPr>
              <a:t>best-in-class runtime</a:t>
            </a:r>
            <a:r>
              <a:rPr lang="en-US" sz="1800">
                <a:effectLst/>
                <a:latin typeface="Calibri" panose="020F0502020204030204" pitchFamily="34" charset="0"/>
                <a:ea typeface="Calibri" panose="020F0502020204030204" pitchFamily="34" charset="0"/>
                <a:cs typeface="Arial" panose="020B0604020202020204" pitchFamily="34" charset="0"/>
              </a:rPr>
              <a:t>, programming </a:t>
            </a:r>
            <a:r>
              <a:rPr lang="en-US" sz="1800" b="1">
                <a:effectLst/>
                <a:latin typeface="Calibri" panose="020F0502020204030204" pitchFamily="34" charset="0"/>
                <a:ea typeface="Calibri" panose="020F0502020204030204" pitchFamily="34" charset="0"/>
                <a:cs typeface="Arial" panose="020B0604020202020204" pitchFamily="34" charset="0"/>
              </a:rPr>
              <a:t>languages</a:t>
            </a:r>
            <a:r>
              <a:rPr lang="en-US" sz="1800">
                <a:effectLst/>
                <a:latin typeface="Calibri" panose="020F0502020204030204" pitchFamily="34" charset="0"/>
                <a:ea typeface="Calibri" panose="020F0502020204030204" pitchFamily="34" charset="0"/>
                <a:cs typeface="Arial" panose="020B0604020202020204" pitchFamily="34" charset="0"/>
              </a:rPr>
              <a:t>, development </a:t>
            </a:r>
            <a:r>
              <a:rPr lang="en-US" sz="1800" b="1">
                <a:effectLst/>
                <a:latin typeface="Calibri" panose="020F0502020204030204" pitchFamily="34" charset="0"/>
                <a:ea typeface="Calibri" panose="020F0502020204030204" pitchFamily="34" charset="0"/>
                <a:cs typeface="Arial" panose="020B0604020202020204" pitchFamily="34" charset="0"/>
              </a:rPr>
              <a:t>tools</a:t>
            </a:r>
            <a:r>
              <a:rPr lang="en-US" sz="1800">
                <a:effectLst/>
                <a:latin typeface="Calibri" panose="020F0502020204030204" pitchFamily="34" charset="0"/>
                <a:ea typeface="Calibri" panose="020F0502020204030204" pitchFamily="34" charset="0"/>
                <a:cs typeface="Arial" panose="020B0604020202020204" pitchFamily="34" charset="0"/>
              </a:rPr>
              <a:t>, and a </a:t>
            </a:r>
            <a:r>
              <a:rPr lang="en-US" sz="1800" b="1">
                <a:effectLst/>
                <a:latin typeface="Calibri" panose="020F0502020204030204" pitchFamily="34" charset="0"/>
                <a:ea typeface="Calibri" panose="020F0502020204030204" pitchFamily="34" charset="0"/>
                <a:cs typeface="Arial" panose="020B0604020202020204" pitchFamily="34" charset="0"/>
              </a:rPr>
              <a:t>vast ecosystem powered by amazing developers </a:t>
            </a:r>
            <a:r>
              <a:rPr lang="en-US" sz="1800">
                <a:effectLst/>
                <a:latin typeface="Calibri" panose="020F0502020204030204" pitchFamily="34" charset="0"/>
                <a:ea typeface="Calibri" panose="020F0502020204030204" pitchFamily="34" charset="0"/>
                <a:cs typeface="Arial" panose="020B0604020202020204" pitchFamily="34" charset="0"/>
              </a:rPr>
              <a:t>around the world. </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Arial" panose="020B0604020202020204" pitchFamily="34" charset="0"/>
              </a:rPr>
              <a:t>With .NET, you can </a:t>
            </a:r>
            <a:r>
              <a:rPr lang="en-US" sz="1800" b="1">
                <a:effectLst/>
                <a:latin typeface="Calibri" panose="020F0502020204030204" pitchFamily="34" charset="0"/>
                <a:ea typeface="Calibri" panose="020F0502020204030204" pitchFamily="34" charset="0"/>
                <a:cs typeface="Arial" panose="020B0604020202020204" pitchFamily="34" charset="0"/>
              </a:rPr>
              <a:t>build any type of app that you need</a:t>
            </a:r>
            <a:r>
              <a:rPr lang="en-US" sz="1800">
                <a:effectLst/>
                <a:latin typeface="Calibri" panose="020F0502020204030204" pitchFamily="34" charset="0"/>
                <a:ea typeface="Calibri" panose="020F0502020204030204" pitchFamily="34" charset="0"/>
                <a:cs typeface="Arial" panose="020B0604020202020204" pitchFamily="34" charset="0"/>
              </a:rPr>
              <a:t>, for the </a:t>
            </a:r>
            <a:r>
              <a:rPr lang="en-US" sz="1800" b="1">
                <a:effectLst/>
                <a:latin typeface="Calibri" panose="020F0502020204030204" pitchFamily="34" charset="0"/>
                <a:ea typeface="Calibri" panose="020F0502020204030204" pitchFamily="34" charset="0"/>
                <a:cs typeface="Arial" panose="020B0604020202020204" pitchFamily="34" charset="0"/>
              </a:rPr>
              <a:t>devices critical </a:t>
            </a:r>
            <a:r>
              <a:rPr lang="en-US" sz="1800">
                <a:effectLst/>
                <a:latin typeface="Calibri" panose="020F0502020204030204" pitchFamily="34" charset="0"/>
                <a:ea typeface="Calibri" panose="020F0502020204030204" pitchFamily="34" charset="0"/>
                <a:cs typeface="Arial" panose="020B0604020202020204" pitchFamily="34" charset="0"/>
              </a:rPr>
              <a:t>to your business, and on the </a:t>
            </a:r>
            <a:r>
              <a:rPr lang="en-US" sz="1800" b="1">
                <a:effectLst/>
                <a:latin typeface="Calibri" panose="020F0502020204030204" pitchFamily="34" charset="0"/>
                <a:ea typeface="Calibri" panose="020F0502020204030204" pitchFamily="34" charset="0"/>
                <a:cs typeface="Arial" panose="020B0604020202020204" pitchFamily="34" charset="0"/>
              </a:rPr>
              <a:t>operating system </a:t>
            </a:r>
            <a:r>
              <a:rPr lang="en-US" sz="1800">
                <a:effectLst/>
                <a:latin typeface="Calibri" panose="020F0502020204030204" pitchFamily="34" charset="0"/>
                <a:ea typeface="Calibri" panose="020F0502020204030204" pitchFamily="34" charset="0"/>
                <a:cs typeface="Arial" panose="020B0604020202020204" pitchFamily="34" charset="0"/>
              </a:rPr>
              <a:t>of your choice. </a:t>
            </a:r>
            <a:r>
              <a:rPr lang="en-US" sz="1800" b="1">
                <a:effectLst/>
                <a:latin typeface="Calibri" panose="020F0502020204030204" pitchFamily="34" charset="0"/>
                <a:ea typeface="Calibri" panose="020F0502020204030204" pitchFamily="34" charset="0"/>
                <a:cs typeface="Arial" panose="020B0604020202020204" pitchFamily="34" charset="0"/>
              </a:rPr>
              <a:t>.NET will run fantastic </a:t>
            </a:r>
            <a:r>
              <a:rPr lang="en-US" sz="1800">
                <a:effectLst/>
                <a:latin typeface="Calibri" panose="020F0502020204030204" pitchFamily="34" charset="0"/>
                <a:ea typeface="Calibri" panose="020F0502020204030204" pitchFamily="34" charset="0"/>
                <a:cs typeface="Arial" panose="020B0604020202020204" pitchFamily="34" charset="0"/>
              </a:rPr>
              <a:t>anywhere and everywhere you deploy. </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Arial" panose="020B0604020202020204" pitchFamily="34" charset="0"/>
              </a:rPr>
              <a:t>Build a website with </a:t>
            </a:r>
            <a:r>
              <a:rPr lang="en-US" sz="1800" err="1">
                <a:effectLst/>
                <a:latin typeface="Calibri" panose="020F0502020204030204" pitchFamily="34" charset="0"/>
                <a:ea typeface="Calibri" panose="020F0502020204030204" pitchFamily="34" charset="0"/>
                <a:cs typeface="Arial" panose="020B0604020202020204" pitchFamily="34" charset="0"/>
              </a:rPr>
              <a:t>Blazor</a:t>
            </a:r>
            <a:r>
              <a:rPr lang="en-US" sz="1800">
                <a:effectLst/>
                <a:latin typeface="Calibri" panose="020F0502020204030204" pitchFamily="34" charset="0"/>
                <a:ea typeface="Calibri" panose="020F0502020204030204" pitchFamily="34" charset="0"/>
                <a:cs typeface="Arial" panose="020B0604020202020204" pitchFamily="34" charset="0"/>
              </a:rPr>
              <a:t> and have it talk to a powerful .NET REST API. Take that same API and have it power mobile and desktop apps built with .NET. Infuse your apps with AI or leverage powerful cloud compute and services. .NET is there for you.</a:t>
            </a:r>
          </a:p>
          <a:p>
            <a:endParaRPr lang="en-US" sz="180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38314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Arial" panose="020B0604020202020204" pitchFamily="34" charset="0"/>
              </a:rPr>
              <a:t>Our vision for .NET remains the same. Build a unified development platform </a:t>
            </a:r>
            <a:r>
              <a:rPr lang="en-US" sz="1800" b="1">
                <a:effectLst/>
                <a:latin typeface="Calibri" panose="020F0502020204030204" pitchFamily="34" charset="0"/>
                <a:ea typeface="Calibri" panose="020F0502020204030204" pitchFamily="34" charset="0"/>
                <a:cs typeface="Arial" panose="020B0604020202020204" pitchFamily="34" charset="0"/>
              </a:rPr>
              <a:t>for developers </a:t>
            </a:r>
            <a:r>
              <a:rPr lang="en-US" sz="1800">
                <a:effectLst/>
                <a:latin typeface="Calibri" panose="020F0502020204030204" pitchFamily="34" charset="0"/>
                <a:ea typeface="Calibri" panose="020F0502020204030204" pitchFamily="34" charset="0"/>
                <a:cs typeface="Arial" panose="020B0604020202020204" pitchFamily="34" charset="0"/>
              </a:rPr>
              <a:t>to build anything with </a:t>
            </a:r>
            <a:r>
              <a:rPr lang="en-US" sz="1800" b="1">
                <a:effectLst/>
                <a:latin typeface="Calibri" panose="020F0502020204030204" pitchFamily="34" charset="0"/>
                <a:ea typeface="Calibri" panose="020F0502020204030204" pitchFamily="34" charset="0"/>
                <a:cs typeface="Arial" panose="020B0604020202020204" pitchFamily="34" charset="0"/>
              </a:rPr>
              <a:t>best-in-class runtime</a:t>
            </a:r>
            <a:r>
              <a:rPr lang="en-US" sz="1800">
                <a:effectLst/>
                <a:latin typeface="Calibri" panose="020F0502020204030204" pitchFamily="34" charset="0"/>
                <a:ea typeface="Calibri" panose="020F0502020204030204" pitchFamily="34" charset="0"/>
                <a:cs typeface="Arial" panose="020B0604020202020204" pitchFamily="34" charset="0"/>
              </a:rPr>
              <a:t>, programming </a:t>
            </a:r>
            <a:r>
              <a:rPr lang="en-US" sz="1800" b="1">
                <a:effectLst/>
                <a:latin typeface="Calibri" panose="020F0502020204030204" pitchFamily="34" charset="0"/>
                <a:ea typeface="Calibri" panose="020F0502020204030204" pitchFamily="34" charset="0"/>
                <a:cs typeface="Arial" panose="020B0604020202020204" pitchFamily="34" charset="0"/>
              </a:rPr>
              <a:t>languages</a:t>
            </a:r>
            <a:r>
              <a:rPr lang="en-US" sz="1800">
                <a:effectLst/>
                <a:latin typeface="Calibri" panose="020F0502020204030204" pitchFamily="34" charset="0"/>
                <a:ea typeface="Calibri" panose="020F0502020204030204" pitchFamily="34" charset="0"/>
                <a:cs typeface="Arial" panose="020B0604020202020204" pitchFamily="34" charset="0"/>
              </a:rPr>
              <a:t>, development </a:t>
            </a:r>
            <a:r>
              <a:rPr lang="en-US" sz="1800" b="1">
                <a:effectLst/>
                <a:latin typeface="Calibri" panose="020F0502020204030204" pitchFamily="34" charset="0"/>
                <a:ea typeface="Calibri" panose="020F0502020204030204" pitchFamily="34" charset="0"/>
                <a:cs typeface="Arial" panose="020B0604020202020204" pitchFamily="34" charset="0"/>
              </a:rPr>
              <a:t>tools</a:t>
            </a:r>
            <a:r>
              <a:rPr lang="en-US" sz="1800">
                <a:effectLst/>
                <a:latin typeface="Calibri" panose="020F0502020204030204" pitchFamily="34" charset="0"/>
                <a:ea typeface="Calibri" panose="020F0502020204030204" pitchFamily="34" charset="0"/>
                <a:cs typeface="Arial" panose="020B0604020202020204" pitchFamily="34" charset="0"/>
              </a:rPr>
              <a:t>, and a </a:t>
            </a:r>
            <a:r>
              <a:rPr lang="en-US" sz="1800" b="1">
                <a:effectLst/>
                <a:latin typeface="Calibri" panose="020F0502020204030204" pitchFamily="34" charset="0"/>
                <a:ea typeface="Calibri" panose="020F0502020204030204" pitchFamily="34" charset="0"/>
                <a:cs typeface="Arial" panose="020B0604020202020204" pitchFamily="34" charset="0"/>
              </a:rPr>
              <a:t>vast ecosystem powered by amazing developers </a:t>
            </a:r>
            <a:r>
              <a:rPr lang="en-US" sz="1800">
                <a:effectLst/>
                <a:latin typeface="Calibri" panose="020F0502020204030204" pitchFamily="34" charset="0"/>
                <a:ea typeface="Calibri" panose="020F0502020204030204" pitchFamily="34" charset="0"/>
                <a:cs typeface="Arial" panose="020B0604020202020204" pitchFamily="34" charset="0"/>
              </a:rPr>
              <a:t>around the world. </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Arial" panose="020B0604020202020204" pitchFamily="34" charset="0"/>
              </a:rPr>
              <a:t>With .NET, you can </a:t>
            </a:r>
            <a:r>
              <a:rPr lang="en-US" sz="1800" b="1">
                <a:effectLst/>
                <a:latin typeface="Calibri" panose="020F0502020204030204" pitchFamily="34" charset="0"/>
                <a:ea typeface="Calibri" panose="020F0502020204030204" pitchFamily="34" charset="0"/>
                <a:cs typeface="Arial" panose="020B0604020202020204" pitchFamily="34" charset="0"/>
              </a:rPr>
              <a:t>build any type of app that you need</a:t>
            </a:r>
            <a:r>
              <a:rPr lang="en-US" sz="1800">
                <a:effectLst/>
                <a:latin typeface="Calibri" panose="020F0502020204030204" pitchFamily="34" charset="0"/>
                <a:ea typeface="Calibri" panose="020F0502020204030204" pitchFamily="34" charset="0"/>
                <a:cs typeface="Arial" panose="020B0604020202020204" pitchFamily="34" charset="0"/>
              </a:rPr>
              <a:t>, for the </a:t>
            </a:r>
            <a:r>
              <a:rPr lang="en-US" sz="1800" b="1">
                <a:effectLst/>
                <a:latin typeface="Calibri" panose="020F0502020204030204" pitchFamily="34" charset="0"/>
                <a:ea typeface="Calibri" panose="020F0502020204030204" pitchFamily="34" charset="0"/>
                <a:cs typeface="Arial" panose="020B0604020202020204" pitchFamily="34" charset="0"/>
              </a:rPr>
              <a:t>devices critical </a:t>
            </a:r>
            <a:r>
              <a:rPr lang="en-US" sz="1800">
                <a:effectLst/>
                <a:latin typeface="Calibri" panose="020F0502020204030204" pitchFamily="34" charset="0"/>
                <a:ea typeface="Calibri" panose="020F0502020204030204" pitchFamily="34" charset="0"/>
                <a:cs typeface="Arial" panose="020B0604020202020204" pitchFamily="34" charset="0"/>
              </a:rPr>
              <a:t>to your business, and on the </a:t>
            </a:r>
            <a:r>
              <a:rPr lang="en-US" sz="1800" b="1">
                <a:effectLst/>
                <a:latin typeface="Calibri" panose="020F0502020204030204" pitchFamily="34" charset="0"/>
                <a:ea typeface="Calibri" panose="020F0502020204030204" pitchFamily="34" charset="0"/>
                <a:cs typeface="Arial" panose="020B0604020202020204" pitchFamily="34" charset="0"/>
              </a:rPr>
              <a:t>operating system </a:t>
            </a:r>
            <a:r>
              <a:rPr lang="en-US" sz="1800">
                <a:effectLst/>
                <a:latin typeface="Calibri" panose="020F0502020204030204" pitchFamily="34" charset="0"/>
                <a:ea typeface="Calibri" panose="020F0502020204030204" pitchFamily="34" charset="0"/>
                <a:cs typeface="Arial" panose="020B0604020202020204" pitchFamily="34" charset="0"/>
              </a:rPr>
              <a:t>of your choice. </a:t>
            </a:r>
            <a:r>
              <a:rPr lang="en-US" sz="1800" b="1">
                <a:effectLst/>
                <a:latin typeface="Calibri" panose="020F0502020204030204" pitchFamily="34" charset="0"/>
                <a:ea typeface="Calibri" panose="020F0502020204030204" pitchFamily="34" charset="0"/>
                <a:cs typeface="Arial" panose="020B0604020202020204" pitchFamily="34" charset="0"/>
              </a:rPr>
              <a:t>.NET will run fantastic </a:t>
            </a:r>
            <a:r>
              <a:rPr lang="en-US" sz="1800">
                <a:effectLst/>
                <a:latin typeface="Calibri" panose="020F0502020204030204" pitchFamily="34" charset="0"/>
                <a:ea typeface="Calibri" panose="020F0502020204030204" pitchFamily="34" charset="0"/>
                <a:cs typeface="Arial" panose="020B0604020202020204" pitchFamily="34" charset="0"/>
              </a:rPr>
              <a:t>anywhere and everywhere you deploy. </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Arial" panose="020B0604020202020204" pitchFamily="34" charset="0"/>
              </a:rPr>
              <a:t>Build a website with </a:t>
            </a:r>
            <a:r>
              <a:rPr lang="en-US" sz="1800" err="1">
                <a:effectLst/>
                <a:latin typeface="Calibri" panose="020F0502020204030204" pitchFamily="34" charset="0"/>
                <a:ea typeface="Calibri" panose="020F0502020204030204" pitchFamily="34" charset="0"/>
                <a:cs typeface="Arial" panose="020B0604020202020204" pitchFamily="34" charset="0"/>
              </a:rPr>
              <a:t>Blazor</a:t>
            </a:r>
            <a:r>
              <a:rPr lang="en-US" sz="1800">
                <a:effectLst/>
                <a:latin typeface="Calibri" panose="020F0502020204030204" pitchFamily="34" charset="0"/>
                <a:ea typeface="Calibri" panose="020F0502020204030204" pitchFamily="34" charset="0"/>
                <a:cs typeface="Arial" panose="020B0604020202020204" pitchFamily="34" charset="0"/>
              </a:rPr>
              <a:t> and have it talk to a powerful .NET REST API. Take that same API and have it power mobile and desktop apps built with .NET. Infuse your apps with AI or leverage powerful cloud compute and services. .NET is there for you.</a:t>
            </a:r>
          </a:p>
          <a:p>
            <a:endParaRPr lang="en-US" sz="180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5258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Arial" panose="020B0604020202020204" pitchFamily="34" charset="0"/>
              </a:rPr>
              <a:t>Our vision for .NET remains the same. Build a unified development platform </a:t>
            </a:r>
            <a:r>
              <a:rPr lang="en-US" sz="1800" b="1">
                <a:effectLst/>
                <a:latin typeface="Calibri" panose="020F0502020204030204" pitchFamily="34" charset="0"/>
                <a:ea typeface="Calibri" panose="020F0502020204030204" pitchFamily="34" charset="0"/>
                <a:cs typeface="Arial" panose="020B0604020202020204" pitchFamily="34" charset="0"/>
              </a:rPr>
              <a:t>for developers </a:t>
            </a:r>
            <a:r>
              <a:rPr lang="en-US" sz="1800">
                <a:effectLst/>
                <a:latin typeface="Calibri" panose="020F0502020204030204" pitchFamily="34" charset="0"/>
                <a:ea typeface="Calibri" panose="020F0502020204030204" pitchFamily="34" charset="0"/>
                <a:cs typeface="Arial" panose="020B0604020202020204" pitchFamily="34" charset="0"/>
              </a:rPr>
              <a:t>to build anything with </a:t>
            </a:r>
            <a:r>
              <a:rPr lang="en-US" sz="1800" b="1">
                <a:effectLst/>
                <a:latin typeface="Calibri" panose="020F0502020204030204" pitchFamily="34" charset="0"/>
                <a:ea typeface="Calibri" panose="020F0502020204030204" pitchFamily="34" charset="0"/>
                <a:cs typeface="Arial" panose="020B0604020202020204" pitchFamily="34" charset="0"/>
              </a:rPr>
              <a:t>best-in-class runtime</a:t>
            </a:r>
            <a:r>
              <a:rPr lang="en-US" sz="1800">
                <a:effectLst/>
                <a:latin typeface="Calibri" panose="020F0502020204030204" pitchFamily="34" charset="0"/>
                <a:ea typeface="Calibri" panose="020F0502020204030204" pitchFamily="34" charset="0"/>
                <a:cs typeface="Arial" panose="020B0604020202020204" pitchFamily="34" charset="0"/>
              </a:rPr>
              <a:t>, programming </a:t>
            </a:r>
            <a:r>
              <a:rPr lang="en-US" sz="1800" b="1">
                <a:effectLst/>
                <a:latin typeface="Calibri" panose="020F0502020204030204" pitchFamily="34" charset="0"/>
                <a:ea typeface="Calibri" panose="020F0502020204030204" pitchFamily="34" charset="0"/>
                <a:cs typeface="Arial" panose="020B0604020202020204" pitchFamily="34" charset="0"/>
              </a:rPr>
              <a:t>languages</a:t>
            </a:r>
            <a:r>
              <a:rPr lang="en-US" sz="1800">
                <a:effectLst/>
                <a:latin typeface="Calibri" panose="020F0502020204030204" pitchFamily="34" charset="0"/>
                <a:ea typeface="Calibri" panose="020F0502020204030204" pitchFamily="34" charset="0"/>
                <a:cs typeface="Arial" panose="020B0604020202020204" pitchFamily="34" charset="0"/>
              </a:rPr>
              <a:t>, development </a:t>
            </a:r>
            <a:r>
              <a:rPr lang="en-US" sz="1800" b="1">
                <a:effectLst/>
                <a:latin typeface="Calibri" panose="020F0502020204030204" pitchFamily="34" charset="0"/>
                <a:ea typeface="Calibri" panose="020F0502020204030204" pitchFamily="34" charset="0"/>
                <a:cs typeface="Arial" panose="020B0604020202020204" pitchFamily="34" charset="0"/>
              </a:rPr>
              <a:t>tools</a:t>
            </a:r>
            <a:r>
              <a:rPr lang="en-US" sz="1800">
                <a:effectLst/>
                <a:latin typeface="Calibri" panose="020F0502020204030204" pitchFamily="34" charset="0"/>
                <a:ea typeface="Calibri" panose="020F0502020204030204" pitchFamily="34" charset="0"/>
                <a:cs typeface="Arial" panose="020B0604020202020204" pitchFamily="34" charset="0"/>
              </a:rPr>
              <a:t>, and a </a:t>
            </a:r>
            <a:r>
              <a:rPr lang="en-US" sz="1800" b="1">
                <a:effectLst/>
                <a:latin typeface="Calibri" panose="020F0502020204030204" pitchFamily="34" charset="0"/>
                <a:ea typeface="Calibri" panose="020F0502020204030204" pitchFamily="34" charset="0"/>
                <a:cs typeface="Arial" panose="020B0604020202020204" pitchFamily="34" charset="0"/>
              </a:rPr>
              <a:t>vast ecosystem powered by amazing developers </a:t>
            </a:r>
            <a:r>
              <a:rPr lang="en-US" sz="1800">
                <a:effectLst/>
                <a:latin typeface="Calibri" panose="020F0502020204030204" pitchFamily="34" charset="0"/>
                <a:ea typeface="Calibri" panose="020F0502020204030204" pitchFamily="34" charset="0"/>
                <a:cs typeface="Arial" panose="020B0604020202020204" pitchFamily="34" charset="0"/>
              </a:rPr>
              <a:t>around the world. </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Arial" panose="020B0604020202020204" pitchFamily="34" charset="0"/>
              </a:rPr>
              <a:t>With .NET, you can </a:t>
            </a:r>
            <a:r>
              <a:rPr lang="en-US" sz="1800" b="1">
                <a:effectLst/>
                <a:latin typeface="Calibri" panose="020F0502020204030204" pitchFamily="34" charset="0"/>
                <a:ea typeface="Calibri" panose="020F0502020204030204" pitchFamily="34" charset="0"/>
                <a:cs typeface="Arial" panose="020B0604020202020204" pitchFamily="34" charset="0"/>
              </a:rPr>
              <a:t>build any type of app that you need</a:t>
            </a:r>
            <a:r>
              <a:rPr lang="en-US" sz="1800">
                <a:effectLst/>
                <a:latin typeface="Calibri" panose="020F0502020204030204" pitchFamily="34" charset="0"/>
                <a:ea typeface="Calibri" panose="020F0502020204030204" pitchFamily="34" charset="0"/>
                <a:cs typeface="Arial" panose="020B0604020202020204" pitchFamily="34" charset="0"/>
              </a:rPr>
              <a:t>, for the </a:t>
            </a:r>
            <a:r>
              <a:rPr lang="en-US" sz="1800" b="1">
                <a:effectLst/>
                <a:latin typeface="Calibri" panose="020F0502020204030204" pitchFamily="34" charset="0"/>
                <a:ea typeface="Calibri" panose="020F0502020204030204" pitchFamily="34" charset="0"/>
                <a:cs typeface="Arial" panose="020B0604020202020204" pitchFamily="34" charset="0"/>
              </a:rPr>
              <a:t>devices critical </a:t>
            </a:r>
            <a:r>
              <a:rPr lang="en-US" sz="1800">
                <a:effectLst/>
                <a:latin typeface="Calibri" panose="020F0502020204030204" pitchFamily="34" charset="0"/>
                <a:ea typeface="Calibri" panose="020F0502020204030204" pitchFamily="34" charset="0"/>
                <a:cs typeface="Arial" panose="020B0604020202020204" pitchFamily="34" charset="0"/>
              </a:rPr>
              <a:t>to your business, and on the </a:t>
            </a:r>
            <a:r>
              <a:rPr lang="en-US" sz="1800" b="1">
                <a:effectLst/>
                <a:latin typeface="Calibri" panose="020F0502020204030204" pitchFamily="34" charset="0"/>
                <a:ea typeface="Calibri" panose="020F0502020204030204" pitchFamily="34" charset="0"/>
                <a:cs typeface="Arial" panose="020B0604020202020204" pitchFamily="34" charset="0"/>
              </a:rPr>
              <a:t>operating system </a:t>
            </a:r>
            <a:r>
              <a:rPr lang="en-US" sz="1800">
                <a:effectLst/>
                <a:latin typeface="Calibri" panose="020F0502020204030204" pitchFamily="34" charset="0"/>
                <a:ea typeface="Calibri" panose="020F0502020204030204" pitchFamily="34" charset="0"/>
                <a:cs typeface="Arial" panose="020B0604020202020204" pitchFamily="34" charset="0"/>
              </a:rPr>
              <a:t>of your choice. </a:t>
            </a:r>
            <a:r>
              <a:rPr lang="en-US" sz="1800" b="1">
                <a:effectLst/>
                <a:latin typeface="Calibri" panose="020F0502020204030204" pitchFamily="34" charset="0"/>
                <a:ea typeface="Calibri" panose="020F0502020204030204" pitchFamily="34" charset="0"/>
                <a:cs typeface="Arial" panose="020B0604020202020204" pitchFamily="34" charset="0"/>
              </a:rPr>
              <a:t>.NET will run fantastic </a:t>
            </a:r>
            <a:r>
              <a:rPr lang="en-US" sz="1800">
                <a:effectLst/>
                <a:latin typeface="Calibri" panose="020F0502020204030204" pitchFamily="34" charset="0"/>
                <a:ea typeface="Calibri" panose="020F0502020204030204" pitchFamily="34" charset="0"/>
                <a:cs typeface="Arial" panose="020B0604020202020204" pitchFamily="34" charset="0"/>
              </a:rPr>
              <a:t>anywhere and everywhere you deploy. </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Arial" panose="020B0604020202020204" pitchFamily="34" charset="0"/>
              </a:rPr>
              <a:t>Build a website with </a:t>
            </a:r>
            <a:r>
              <a:rPr lang="en-US" sz="1800" err="1">
                <a:effectLst/>
                <a:latin typeface="Calibri" panose="020F0502020204030204" pitchFamily="34" charset="0"/>
                <a:ea typeface="Calibri" panose="020F0502020204030204" pitchFamily="34" charset="0"/>
                <a:cs typeface="Arial" panose="020B0604020202020204" pitchFamily="34" charset="0"/>
              </a:rPr>
              <a:t>Blazor</a:t>
            </a:r>
            <a:r>
              <a:rPr lang="en-US" sz="1800">
                <a:effectLst/>
                <a:latin typeface="Calibri" panose="020F0502020204030204" pitchFamily="34" charset="0"/>
                <a:ea typeface="Calibri" panose="020F0502020204030204" pitchFamily="34" charset="0"/>
                <a:cs typeface="Arial" panose="020B0604020202020204" pitchFamily="34" charset="0"/>
              </a:rPr>
              <a:t> and have it talk to a powerful .NET REST API. Take that same API and have it power mobile and desktop apps built with .NET. Infuse your apps with AI or leverage powerful cloud compute and services. .NET is there for you.</a:t>
            </a:r>
          </a:p>
          <a:p>
            <a:endParaRPr lang="en-US" sz="180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10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9719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Arial" panose="020B0604020202020204" pitchFamily="34" charset="0"/>
              </a:rPr>
              <a:t>Our vision for .NET remains the same. Build a unified development platform </a:t>
            </a:r>
            <a:r>
              <a:rPr lang="en-US" sz="1800" b="1">
                <a:effectLst/>
                <a:latin typeface="Calibri" panose="020F0502020204030204" pitchFamily="34" charset="0"/>
                <a:ea typeface="Calibri" panose="020F0502020204030204" pitchFamily="34" charset="0"/>
                <a:cs typeface="Arial" panose="020B0604020202020204" pitchFamily="34" charset="0"/>
              </a:rPr>
              <a:t>for developers </a:t>
            </a:r>
            <a:r>
              <a:rPr lang="en-US" sz="1800">
                <a:effectLst/>
                <a:latin typeface="Calibri" panose="020F0502020204030204" pitchFamily="34" charset="0"/>
                <a:ea typeface="Calibri" panose="020F0502020204030204" pitchFamily="34" charset="0"/>
                <a:cs typeface="Arial" panose="020B0604020202020204" pitchFamily="34" charset="0"/>
              </a:rPr>
              <a:t>to build anything with </a:t>
            </a:r>
            <a:r>
              <a:rPr lang="en-US" sz="1800" b="1">
                <a:effectLst/>
                <a:latin typeface="Calibri" panose="020F0502020204030204" pitchFamily="34" charset="0"/>
                <a:ea typeface="Calibri" panose="020F0502020204030204" pitchFamily="34" charset="0"/>
                <a:cs typeface="Arial" panose="020B0604020202020204" pitchFamily="34" charset="0"/>
              </a:rPr>
              <a:t>best-in-class runtime</a:t>
            </a:r>
            <a:r>
              <a:rPr lang="en-US" sz="1800">
                <a:effectLst/>
                <a:latin typeface="Calibri" panose="020F0502020204030204" pitchFamily="34" charset="0"/>
                <a:ea typeface="Calibri" panose="020F0502020204030204" pitchFamily="34" charset="0"/>
                <a:cs typeface="Arial" panose="020B0604020202020204" pitchFamily="34" charset="0"/>
              </a:rPr>
              <a:t>, programming </a:t>
            </a:r>
            <a:r>
              <a:rPr lang="en-US" sz="1800" b="1">
                <a:effectLst/>
                <a:latin typeface="Calibri" panose="020F0502020204030204" pitchFamily="34" charset="0"/>
                <a:ea typeface="Calibri" panose="020F0502020204030204" pitchFamily="34" charset="0"/>
                <a:cs typeface="Arial" panose="020B0604020202020204" pitchFamily="34" charset="0"/>
              </a:rPr>
              <a:t>languages</a:t>
            </a:r>
            <a:r>
              <a:rPr lang="en-US" sz="1800">
                <a:effectLst/>
                <a:latin typeface="Calibri" panose="020F0502020204030204" pitchFamily="34" charset="0"/>
                <a:ea typeface="Calibri" panose="020F0502020204030204" pitchFamily="34" charset="0"/>
                <a:cs typeface="Arial" panose="020B0604020202020204" pitchFamily="34" charset="0"/>
              </a:rPr>
              <a:t>, development </a:t>
            </a:r>
            <a:r>
              <a:rPr lang="en-US" sz="1800" b="1">
                <a:effectLst/>
                <a:latin typeface="Calibri" panose="020F0502020204030204" pitchFamily="34" charset="0"/>
                <a:ea typeface="Calibri" panose="020F0502020204030204" pitchFamily="34" charset="0"/>
                <a:cs typeface="Arial" panose="020B0604020202020204" pitchFamily="34" charset="0"/>
              </a:rPr>
              <a:t>tools</a:t>
            </a:r>
            <a:r>
              <a:rPr lang="en-US" sz="1800">
                <a:effectLst/>
                <a:latin typeface="Calibri" panose="020F0502020204030204" pitchFamily="34" charset="0"/>
                <a:ea typeface="Calibri" panose="020F0502020204030204" pitchFamily="34" charset="0"/>
                <a:cs typeface="Arial" panose="020B0604020202020204" pitchFamily="34" charset="0"/>
              </a:rPr>
              <a:t>, and a </a:t>
            </a:r>
            <a:r>
              <a:rPr lang="en-US" sz="1800" b="1">
                <a:effectLst/>
                <a:latin typeface="Calibri" panose="020F0502020204030204" pitchFamily="34" charset="0"/>
                <a:ea typeface="Calibri" panose="020F0502020204030204" pitchFamily="34" charset="0"/>
                <a:cs typeface="Arial" panose="020B0604020202020204" pitchFamily="34" charset="0"/>
              </a:rPr>
              <a:t>vast ecosystem powered by amazing developers </a:t>
            </a:r>
            <a:r>
              <a:rPr lang="en-US" sz="1800">
                <a:effectLst/>
                <a:latin typeface="Calibri" panose="020F0502020204030204" pitchFamily="34" charset="0"/>
                <a:ea typeface="Calibri" panose="020F0502020204030204" pitchFamily="34" charset="0"/>
                <a:cs typeface="Arial" panose="020B0604020202020204" pitchFamily="34" charset="0"/>
              </a:rPr>
              <a:t>around the world. </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Arial" panose="020B0604020202020204" pitchFamily="34" charset="0"/>
              </a:rPr>
              <a:t>With .NET, you can </a:t>
            </a:r>
            <a:r>
              <a:rPr lang="en-US" sz="1800" b="1">
                <a:effectLst/>
                <a:latin typeface="Calibri" panose="020F0502020204030204" pitchFamily="34" charset="0"/>
                <a:ea typeface="Calibri" panose="020F0502020204030204" pitchFamily="34" charset="0"/>
                <a:cs typeface="Arial" panose="020B0604020202020204" pitchFamily="34" charset="0"/>
              </a:rPr>
              <a:t>build any type of app that you need</a:t>
            </a:r>
            <a:r>
              <a:rPr lang="en-US" sz="1800">
                <a:effectLst/>
                <a:latin typeface="Calibri" panose="020F0502020204030204" pitchFamily="34" charset="0"/>
                <a:ea typeface="Calibri" panose="020F0502020204030204" pitchFamily="34" charset="0"/>
                <a:cs typeface="Arial" panose="020B0604020202020204" pitchFamily="34" charset="0"/>
              </a:rPr>
              <a:t>, for the </a:t>
            </a:r>
            <a:r>
              <a:rPr lang="en-US" sz="1800" b="1">
                <a:effectLst/>
                <a:latin typeface="Calibri" panose="020F0502020204030204" pitchFamily="34" charset="0"/>
                <a:ea typeface="Calibri" panose="020F0502020204030204" pitchFamily="34" charset="0"/>
                <a:cs typeface="Arial" panose="020B0604020202020204" pitchFamily="34" charset="0"/>
              </a:rPr>
              <a:t>devices critical </a:t>
            </a:r>
            <a:r>
              <a:rPr lang="en-US" sz="1800">
                <a:effectLst/>
                <a:latin typeface="Calibri" panose="020F0502020204030204" pitchFamily="34" charset="0"/>
                <a:ea typeface="Calibri" panose="020F0502020204030204" pitchFamily="34" charset="0"/>
                <a:cs typeface="Arial" panose="020B0604020202020204" pitchFamily="34" charset="0"/>
              </a:rPr>
              <a:t>to your business, and on the </a:t>
            </a:r>
            <a:r>
              <a:rPr lang="en-US" sz="1800" b="1">
                <a:effectLst/>
                <a:latin typeface="Calibri" panose="020F0502020204030204" pitchFamily="34" charset="0"/>
                <a:ea typeface="Calibri" panose="020F0502020204030204" pitchFamily="34" charset="0"/>
                <a:cs typeface="Arial" panose="020B0604020202020204" pitchFamily="34" charset="0"/>
              </a:rPr>
              <a:t>operating system </a:t>
            </a:r>
            <a:r>
              <a:rPr lang="en-US" sz="1800">
                <a:effectLst/>
                <a:latin typeface="Calibri" panose="020F0502020204030204" pitchFamily="34" charset="0"/>
                <a:ea typeface="Calibri" panose="020F0502020204030204" pitchFamily="34" charset="0"/>
                <a:cs typeface="Arial" panose="020B0604020202020204" pitchFamily="34" charset="0"/>
              </a:rPr>
              <a:t>of your choice. </a:t>
            </a:r>
            <a:r>
              <a:rPr lang="en-US" sz="1800" b="1">
                <a:effectLst/>
                <a:latin typeface="Calibri" panose="020F0502020204030204" pitchFamily="34" charset="0"/>
                <a:ea typeface="Calibri" panose="020F0502020204030204" pitchFamily="34" charset="0"/>
                <a:cs typeface="Arial" panose="020B0604020202020204" pitchFamily="34" charset="0"/>
              </a:rPr>
              <a:t>.NET will run fantastic </a:t>
            </a:r>
            <a:r>
              <a:rPr lang="en-US" sz="1800">
                <a:effectLst/>
                <a:latin typeface="Calibri" panose="020F0502020204030204" pitchFamily="34" charset="0"/>
                <a:ea typeface="Calibri" panose="020F0502020204030204" pitchFamily="34" charset="0"/>
                <a:cs typeface="Arial" panose="020B0604020202020204" pitchFamily="34" charset="0"/>
              </a:rPr>
              <a:t>anywhere and everywhere you deploy. </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Arial" panose="020B0604020202020204" pitchFamily="34" charset="0"/>
              </a:rPr>
              <a:t>Build a website with </a:t>
            </a:r>
            <a:r>
              <a:rPr lang="en-US" sz="1800" err="1">
                <a:effectLst/>
                <a:latin typeface="Calibri" panose="020F0502020204030204" pitchFamily="34" charset="0"/>
                <a:ea typeface="Calibri" panose="020F0502020204030204" pitchFamily="34" charset="0"/>
                <a:cs typeface="Arial" panose="020B0604020202020204" pitchFamily="34" charset="0"/>
              </a:rPr>
              <a:t>Blazor</a:t>
            </a:r>
            <a:r>
              <a:rPr lang="en-US" sz="1800">
                <a:effectLst/>
                <a:latin typeface="Calibri" panose="020F0502020204030204" pitchFamily="34" charset="0"/>
                <a:ea typeface="Calibri" panose="020F0502020204030204" pitchFamily="34" charset="0"/>
                <a:cs typeface="Arial" panose="020B0604020202020204" pitchFamily="34" charset="0"/>
              </a:rPr>
              <a:t> and have it talk to a powerful .NET REST API. Take that same API and have it power mobile and desktop apps built with .NET. Infuse your apps with AI or leverage powerful cloud compute and services. .NET is there for you.</a:t>
            </a:r>
          </a:p>
          <a:p>
            <a:endParaRPr lang="en-US" sz="180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11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27587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Date Placeholder 3">
            <a:extLst>
              <a:ext uri="{FF2B5EF4-FFF2-40B4-BE49-F238E27FC236}">
                <a16:creationId xmlns:a16="http://schemas.microsoft.com/office/drawing/2014/main" id="{6AE71BBB-0B62-2C36-5690-EF5323B028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11/13/2023</a:t>
            </a:fld>
            <a:endParaRPr lang="en-US"/>
          </a:p>
        </p:txBody>
      </p:sp>
      <p:sp>
        <p:nvSpPr>
          <p:cNvPr id="12" name="Slide Number Placeholder 5">
            <a:extLst>
              <a:ext uri="{FF2B5EF4-FFF2-40B4-BE49-F238E27FC236}">
                <a16:creationId xmlns:a16="http://schemas.microsoft.com/office/drawing/2014/main" id="{E9C23072-04A5-1225-EA89-7B60DAE7E1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
        <p:nvSpPr>
          <p:cNvPr id="13" name="Footer Placeholder 4">
            <a:extLst>
              <a:ext uri="{FF2B5EF4-FFF2-40B4-BE49-F238E27FC236}">
                <a16:creationId xmlns:a16="http://schemas.microsoft.com/office/drawing/2014/main" id="{75AAF317-47AF-5375-417C-2195650505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p>
        </p:txBody>
      </p:sp>
    </p:spTree>
    <p:extLst>
      <p:ext uri="{BB962C8B-B14F-4D97-AF65-F5344CB8AC3E}">
        <p14:creationId xmlns:p14="http://schemas.microsoft.com/office/powerpoint/2010/main" val="1900554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nnounc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solidFill>
                  <a:schemeClr val="accent2">
                    <a:lumMod val="25000"/>
                  </a:schemeClr>
                </a:solidFill>
                <a:effectLst/>
                <a:uLnTx/>
                <a:uFillTx/>
                <a:latin typeface="Open Sans" panose="020B0606030504020204" pitchFamily="34" charset="0"/>
                <a:ea typeface="+mn-ea"/>
                <a:cs typeface="Open Sans" panose="020B0606030504020204" pitchFamily="34" charset="0"/>
              </a:rPr>
              <a:t>RELEASED</a:t>
            </a:r>
          </a:p>
        </p:txBody>
      </p:sp>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solidFill>
                  <a:schemeClr val="bg1"/>
                </a:solidFill>
              </a:defRPr>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lvl1pPr>
              <a:defRPr>
                <a:solidFill>
                  <a:schemeClr val="bg1"/>
                </a:solidFill>
              </a:defRPr>
            </a:lvl1p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1">
                    <a:lumMod val="40000"/>
                    <a:lumOff val="60000"/>
                  </a:schemeClr>
                </a:solidFill>
              </a:defRPr>
            </a:lvl1pPr>
          </a:lstStyle>
          <a:p>
            <a:pPr lvl="0"/>
            <a:r>
              <a:rPr lang="en-US"/>
              <a:t>Link</a:t>
            </a:r>
          </a:p>
        </p:txBody>
      </p:sp>
      <p:sp>
        <p:nvSpPr>
          <p:cNvPr id="2" name="Date Placeholder 3">
            <a:extLst>
              <a:ext uri="{FF2B5EF4-FFF2-40B4-BE49-F238E27FC236}">
                <a16:creationId xmlns:a16="http://schemas.microsoft.com/office/drawing/2014/main" id="{B210E3E2-B879-61F0-665E-60E40044AC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accent1">
                    <a:lumMod val="40000"/>
                    <a:lumOff val="6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11/13/2023</a:t>
            </a:fld>
            <a:endParaRPr lang="en-US"/>
          </a:p>
        </p:txBody>
      </p:sp>
      <p:sp>
        <p:nvSpPr>
          <p:cNvPr id="7" name="Footer Placeholder 4">
            <a:extLst>
              <a:ext uri="{FF2B5EF4-FFF2-40B4-BE49-F238E27FC236}">
                <a16:creationId xmlns:a16="http://schemas.microsoft.com/office/drawing/2014/main" id="{DF013D21-BF9D-6EB2-68F8-1AB2667AB5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accent1">
                    <a:lumMod val="40000"/>
                    <a:lumOff val="6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p>
        </p:txBody>
      </p:sp>
      <p:sp>
        <p:nvSpPr>
          <p:cNvPr id="8" name="Slide Number Placeholder 5">
            <a:extLst>
              <a:ext uri="{FF2B5EF4-FFF2-40B4-BE49-F238E27FC236}">
                <a16:creationId xmlns:a16="http://schemas.microsoft.com/office/drawing/2014/main" id="{5D262049-1C39-7659-05D6-B9507D05DC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accent1">
                    <a:lumMod val="40000"/>
                    <a:lumOff val="6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32089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3">
            <a:extLst>
              <a:ext uri="{FF2B5EF4-FFF2-40B4-BE49-F238E27FC236}">
                <a16:creationId xmlns:a16="http://schemas.microsoft.com/office/drawing/2014/main" id="{4C79E9E2-A6F8-846D-C6DA-81D1DECBDA82}"/>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11/13/2023</a:t>
            </a:fld>
            <a:endParaRPr lang="en-US"/>
          </a:p>
        </p:txBody>
      </p:sp>
      <p:sp>
        <p:nvSpPr>
          <p:cNvPr id="17" name="Slide Number Placeholder 5">
            <a:extLst>
              <a:ext uri="{FF2B5EF4-FFF2-40B4-BE49-F238E27FC236}">
                <a16:creationId xmlns:a16="http://schemas.microsoft.com/office/drawing/2014/main" id="{BFFB32AC-E9AE-E9E5-873A-D999EC9731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
        <p:nvSpPr>
          <p:cNvPr id="18" name="Footer Placeholder 4">
            <a:extLst>
              <a:ext uri="{FF2B5EF4-FFF2-40B4-BE49-F238E27FC236}">
                <a16:creationId xmlns:a16="http://schemas.microsoft.com/office/drawing/2014/main" id="{C9900337-AE80-0D57-85F3-AB505CAAFC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p>
        </p:txBody>
      </p:sp>
    </p:spTree>
    <p:extLst>
      <p:ext uri="{BB962C8B-B14F-4D97-AF65-F5344CB8AC3E}">
        <p14:creationId xmlns:p14="http://schemas.microsoft.com/office/powerpoint/2010/main" val="29653722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3">
            <a:extLst>
              <a:ext uri="{FF2B5EF4-FFF2-40B4-BE49-F238E27FC236}">
                <a16:creationId xmlns:a16="http://schemas.microsoft.com/office/drawing/2014/main" id="{3E0D530A-CC97-A480-C426-60711DE32025}"/>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11/13/2023</a:t>
            </a:fld>
            <a:endParaRPr lang="en-US"/>
          </a:p>
        </p:txBody>
      </p:sp>
      <p:sp>
        <p:nvSpPr>
          <p:cNvPr id="15" name="Slide Number Placeholder 5">
            <a:extLst>
              <a:ext uri="{FF2B5EF4-FFF2-40B4-BE49-F238E27FC236}">
                <a16:creationId xmlns:a16="http://schemas.microsoft.com/office/drawing/2014/main" id="{43700C0C-011A-A6FB-D40C-FFE5332FAD36}"/>
              </a:ext>
            </a:extLst>
          </p:cNvPr>
          <p:cNvSpPr>
            <a:spLocks noGrp="1"/>
          </p:cNvSpPr>
          <p:nvPr>
            <p:ph type="sldNum" sz="quarter" idx="11"/>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
        <p:nvSpPr>
          <p:cNvPr id="16" name="Footer Placeholder 4">
            <a:extLst>
              <a:ext uri="{FF2B5EF4-FFF2-40B4-BE49-F238E27FC236}">
                <a16:creationId xmlns:a16="http://schemas.microsoft.com/office/drawing/2014/main" id="{483CE1CB-068A-F99E-8465-B79F69FBCE7A}"/>
              </a:ext>
            </a:extLst>
          </p:cNvPr>
          <p:cNvSpPr>
            <a:spLocks noGrp="1"/>
          </p:cNvSpPr>
          <p:nvPr>
            <p:ph type="ftr" sz="quarter" idx="12"/>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p>
        </p:txBody>
      </p:sp>
    </p:spTree>
    <p:extLst>
      <p:ext uri="{BB962C8B-B14F-4D97-AF65-F5344CB8AC3E}">
        <p14:creationId xmlns:p14="http://schemas.microsoft.com/office/powerpoint/2010/main" val="4725793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11" name="Date Placeholder 3">
            <a:extLst>
              <a:ext uri="{FF2B5EF4-FFF2-40B4-BE49-F238E27FC236}">
                <a16:creationId xmlns:a16="http://schemas.microsoft.com/office/drawing/2014/main" id="{EBF21ADD-A124-149D-DC7D-A887B05977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11/13/2023</a:t>
            </a:fld>
            <a:endParaRPr lang="en-US"/>
          </a:p>
        </p:txBody>
      </p:sp>
      <p:sp>
        <p:nvSpPr>
          <p:cNvPr id="12" name="Slide Number Placeholder 5">
            <a:extLst>
              <a:ext uri="{FF2B5EF4-FFF2-40B4-BE49-F238E27FC236}">
                <a16:creationId xmlns:a16="http://schemas.microsoft.com/office/drawing/2014/main" id="{46204276-A4C7-4B4C-FC6B-247212CF75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
        <p:nvSpPr>
          <p:cNvPr id="13" name="Footer Placeholder 4">
            <a:extLst>
              <a:ext uri="{FF2B5EF4-FFF2-40B4-BE49-F238E27FC236}">
                <a16:creationId xmlns:a16="http://schemas.microsoft.com/office/drawing/2014/main" id="{1DB05365-69E2-F0D6-10A1-32FCCC4DB6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p>
        </p:txBody>
      </p:sp>
    </p:spTree>
    <p:extLst>
      <p:ext uri="{BB962C8B-B14F-4D97-AF65-F5344CB8AC3E}">
        <p14:creationId xmlns:p14="http://schemas.microsoft.com/office/powerpoint/2010/main" val="24913168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BDCD4FA8-3C28-E842-9AA7-6143A425B8AB}"/>
              </a:ext>
            </a:extLst>
          </p:cNvPr>
          <p:cNvGraphicFramePr/>
          <p:nvPr userDrawn="1">
            <p:extLst>
              <p:ext uri="{D42A27DB-BD31-4B8C-83A1-F6EECF244321}">
                <p14:modId xmlns:p14="http://schemas.microsoft.com/office/powerpoint/2010/main" val="708279722"/>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10" name="Date Placeholder 3">
            <a:extLst>
              <a:ext uri="{FF2B5EF4-FFF2-40B4-BE49-F238E27FC236}">
                <a16:creationId xmlns:a16="http://schemas.microsoft.com/office/drawing/2014/main" id="{0DA40B4E-2C61-AD34-CD48-B9B158EC2E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11/13/2023</a:t>
            </a:fld>
            <a:endParaRPr lang="en-US"/>
          </a:p>
        </p:txBody>
      </p:sp>
      <p:sp>
        <p:nvSpPr>
          <p:cNvPr id="11" name="Slide Number Placeholder 5">
            <a:extLst>
              <a:ext uri="{FF2B5EF4-FFF2-40B4-BE49-F238E27FC236}">
                <a16:creationId xmlns:a16="http://schemas.microsoft.com/office/drawing/2014/main" id="{E4E17A24-CF4C-6B05-9282-08FEA823A6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
        <p:nvSpPr>
          <p:cNvPr id="12" name="Footer Placeholder 4">
            <a:extLst>
              <a:ext uri="{FF2B5EF4-FFF2-40B4-BE49-F238E27FC236}">
                <a16:creationId xmlns:a16="http://schemas.microsoft.com/office/drawing/2014/main" id="{7E6390C3-AFBE-B6D5-A003-EF52354729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p>
        </p:txBody>
      </p:sp>
    </p:spTree>
    <p:extLst>
      <p:ext uri="{BB962C8B-B14F-4D97-AF65-F5344CB8AC3E}">
        <p14:creationId xmlns:p14="http://schemas.microsoft.com/office/powerpoint/2010/main" val="27142476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Date Placeholder 3">
            <a:extLst>
              <a:ext uri="{FF2B5EF4-FFF2-40B4-BE49-F238E27FC236}">
                <a16:creationId xmlns:a16="http://schemas.microsoft.com/office/drawing/2014/main" id="{BEADE2EC-63A3-D4CC-59EE-C6C4B8BEB3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11/13/2023</a:t>
            </a:fld>
            <a:endParaRPr lang="en-US"/>
          </a:p>
        </p:txBody>
      </p:sp>
      <p:sp>
        <p:nvSpPr>
          <p:cNvPr id="12" name="Slide Number Placeholder 5">
            <a:extLst>
              <a:ext uri="{FF2B5EF4-FFF2-40B4-BE49-F238E27FC236}">
                <a16:creationId xmlns:a16="http://schemas.microsoft.com/office/drawing/2014/main" id="{50CB73A0-3DED-A99C-EA76-783C4685D6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
        <p:nvSpPr>
          <p:cNvPr id="13" name="Footer Placeholder 4">
            <a:extLst>
              <a:ext uri="{FF2B5EF4-FFF2-40B4-BE49-F238E27FC236}">
                <a16:creationId xmlns:a16="http://schemas.microsoft.com/office/drawing/2014/main" id="{094740AC-BEC3-382C-D9F4-64DA4EDC44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p>
        </p:txBody>
      </p:sp>
    </p:spTree>
    <p:extLst>
      <p:ext uri="{BB962C8B-B14F-4D97-AF65-F5344CB8AC3E}">
        <p14:creationId xmlns:p14="http://schemas.microsoft.com/office/powerpoint/2010/main" val="6135623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10" name="Date Placeholder 3">
            <a:extLst>
              <a:ext uri="{FF2B5EF4-FFF2-40B4-BE49-F238E27FC236}">
                <a16:creationId xmlns:a16="http://schemas.microsoft.com/office/drawing/2014/main" id="{337B7947-D01D-0D80-4D05-91B73417C1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11/13/2023</a:t>
            </a:fld>
            <a:endParaRPr lang="en-US"/>
          </a:p>
        </p:txBody>
      </p:sp>
      <p:sp>
        <p:nvSpPr>
          <p:cNvPr id="11" name="Slide Number Placeholder 5">
            <a:extLst>
              <a:ext uri="{FF2B5EF4-FFF2-40B4-BE49-F238E27FC236}">
                <a16:creationId xmlns:a16="http://schemas.microsoft.com/office/drawing/2014/main" id="{7C2EA173-C57F-418C-49F2-9EEF054464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
        <p:nvSpPr>
          <p:cNvPr id="12" name="Footer Placeholder 4">
            <a:extLst>
              <a:ext uri="{FF2B5EF4-FFF2-40B4-BE49-F238E27FC236}">
                <a16:creationId xmlns:a16="http://schemas.microsoft.com/office/drawing/2014/main" id="{B99165E5-AE83-19EB-66D2-5DE226EA64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p>
        </p:txBody>
      </p:sp>
    </p:spTree>
    <p:extLst>
      <p:ext uri="{BB962C8B-B14F-4D97-AF65-F5344CB8AC3E}">
        <p14:creationId xmlns:p14="http://schemas.microsoft.com/office/powerpoint/2010/main" val="15625982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Date Placeholder 3">
            <a:extLst>
              <a:ext uri="{FF2B5EF4-FFF2-40B4-BE49-F238E27FC236}">
                <a16:creationId xmlns:a16="http://schemas.microsoft.com/office/drawing/2014/main" id="{9C23FC59-FB1C-7F65-68F4-B1CD3C08A1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11/13/2023</a:t>
            </a:fld>
            <a:endParaRPr lang="en-US"/>
          </a:p>
        </p:txBody>
      </p:sp>
      <p:sp>
        <p:nvSpPr>
          <p:cNvPr id="11" name="Slide Number Placeholder 5">
            <a:extLst>
              <a:ext uri="{FF2B5EF4-FFF2-40B4-BE49-F238E27FC236}">
                <a16:creationId xmlns:a16="http://schemas.microsoft.com/office/drawing/2014/main" id="{25BB8C20-7A20-11E2-3141-6DACDEA759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
        <p:nvSpPr>
          <p:cNvPr id="12" name="Footer Placeholder 4">
            <a:extLst>
              <a:ext uri="{FF2B5EF4-FFF2-40B4-BE49-F238E27FC236}">
                <a16:creationId xmlns:a16="http://schemas.microsoft.com/office/drawing/2014/main" id="{2FD9D82C-5B87-581A-BFBC-55501E76BF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p>
        </p:txBody>
      </p:sp>
    </p:spTree>
    <p:extLst>
      <p:ext uri="{BB962C8B-B14F-4D97-AF65-F5344CB8AC3E}">
        <p14:creationId xmlns:p14="http://schemas.microsoft.com/office/powerpoint/2010/main" val="42272796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6" name="Picture 5" descr="A blue and black background&#10;&#10;Description automatically generated">
            <a:extLst>
              <a:ext uri="{FF2B5EF4-FFF2-40B4-BE49-F238E27FC236}">
                <a16:creationId xmlns:a16="http://schemas.microsoft.com/office/drawing/2014/main" id="{54C5F8A3-18F4-0335-D6DA-8C1A990F9E1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5" name="Date Placeholder 3">
            <a:extLst>
              <a:ext uri="{FF2B5EF4-FFF2-40B4-BE49-F238E27FC236}">
                <a16:creationId xmlns:a16="http://schemas.microsoft.com/office/drawing/2014/main" id="{9604ADA6-2942-2E3E-B45A-132B3796BD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11/13/2023</a:t>
            </a:fld>
            <a:endParaRPr lang="en-US"/>
          </a:p>
        </p:txBody>
      </p:sp>
      <p:sp>
        <p:nvSpPr>
          <p:cNvPr id="16" name="Slide Number Placeholder 5">
            <a:extLst>
              <a:ext uri="{FF2B5EF4-FFF2-40B4-BE49-F238E27FC236}">
                <a16:creationId xmlns:a16="http://schemas.microsoft.com/office/drawing/2014/main" id="{C94BE9EF-400A-260E-208C-2F0E94E0A4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
        <p:nvSpPr>
          <p:cNvPr id="17" name="Footer Placeholder 4">
            <a:extLst>
              <a:ext uri="{FF2B5EF4-FFF2-40B4-BE49-F238E27FC236}">
                <a16:creationId xmlns:a16="http://schemas.microsoft.com/office/drawing/2014/main" id="{CD5ED888-DCCF-CCC0-3489-05784F288B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p>
        </p:txBody>
      </p:sp>
    </p:spTree>
    <p:extLst>
      <p:ext uri="{BB962C8B-B14F-4D97-AF65-F5344CB8AC3E}">
        <p14:creationId xmlns:p14="http://schemas.microsoft.com/office/powerpoint/2010/main" val="33394753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C5F8A3-18F4-0335-D6DA-8C1A990F9E1F}"/>
              </a:ext>
            </a:extLst>
          </p:cNvPr>
          <p:cNvPicPr>
            <a:picLocks noChangeAspect="1"/>
          </p:cNvPicPr>
          <p:nvPr userDrawn="1"/>
        </p:nvPicPr>
        <p:blipFill>
          <a:blip r:embed="rId2"/>
          <a:srcRect/>
          <a:stretch/>
        </p:blipFill>
        <p:spPr>
          <a:xfrm>
            <a:off x="0" y="0"/>
            <a:ext cx="12192000" cy="6858000"/>
          </a:xfrm>
          <a:prstGeom prst="rect">
            <a:avLst/>
          </a:prstGeom>
        </p:spPr>
      </p:pic>
      <p:sp>
        <p:nvSpPr>
          <p:cNvPr id="7" name="Date Placeholder 3">
            <a:extLst>
              <a:ext uri="{FF2B5EF4-FFF2-40B4-BE49-F238E27FC236}">
                <a16:creationId xmlns:a16="http://schemas.microsoft.com/office/drawing/2014/main" id="{66B200C7-FE07-B6F6-9948-D97183B38A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11/13/2023</a:t>
            </a:fld>
            <a:endParaRPr lang="en-US"/>
          </a:p>
        </p:txBody>
      </p:sp>
      <p:sp>
        <p:nvSpPr>
          <p:cNvPr id="9" name="Footer Placeholder 4">
            <a:extLst>
              <a:ext uri="{FF2B5EF4-FFF2-40B4-BE49-F238E27FC236}">
                <a16:creationId xmlns:a16="http://schemas.microsoft.com/office/drawing/2014/main" id="{5902BC52-FD3C-BC54-5F6A-7A131E8008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p>
        </p:txBody>
      </p:sp>
    </p:spTree>
    <p:extLst>
      <p:ext uri="{BB962C8B-B14F-4D97-AF65-F5344CB8AC3E}">
        <p14:creationId xmlns:p14="http://schemas.microsoft.com/office/powerpoint/2010/main" val="6828405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3">
            <a:extLst>
              <a:ext uri="{FF2B5EF4-FFF2-40B4-BE49-F238E27FC236}">
                <a16:creationId xmlns:a16="http://schemas.microsoft.com/office/drawing/2014/main" id="{7C186FF6-9AF3-55AA-34CD-E5F43D04AE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11/13/2023</a:t>
            </a:fld>
            <a:endParaRPr lang="en-US"/>
          </a:p>
        </p:txBody>
      </p:sp>
      <p:sp>
        <p:nvSpPr>
          <p:cNvPr id="15" name="Slide Number Placeholder 5">
            <a:extLst>
              <a:ext uri="{FF2B5EF4-FFF2-40B4-BE49-F238E27FC236}">
                <a16:creationId xmlns:a16="http://schemas.microsoft.com/office/drawing/2014/main" id="{B1B27972-D167-F463-44FE-FF39C48F5A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
        <p:nvSpPr>
          <p:cNvPr id="16" name="Footer Placeholder 4">
            <a:extLst>
              <a:ext uri="{FF2B5EF4-FFF2-40B4-BE49-F238E27FC236}">
                <a16:creationId xmlns:a16="http://schemas.microsoft.com/office/drawing/2014/main" id="{93F20198-4899-B9D2-0D88-F7B7FF9C44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p>
        </p:txBody>
      </p:sp>
    </p:spTree>
    <p:extLst>
      <p:ext uri="{BB962C8B-B14F-4D97-AF65-F5344CB8AC3E}">
        <p14:creationId xmlns:p14="http://schemas.microsoft.com/office/powerpoint/2010/main" val="11502139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C5F8A3-18F4-0335-D6DA-8C1A990F9E1F}"/>
              </a:ext>
            </a:extLst>
          </p:cNvPr>
          <p:cNvPicPr>
            <a:picLocks noChangeAspect="1"/>
          </p:cNvPicPr>
          <p:nvPr userDrawn="1"/>
        </p:nvPicPr>
        <p:blipFill>
          <a:blip r:embed="rId2"/>
          <a:srcRect/>
          <a:stretch/>
        </p:blipFill>
        <p:spPr>
          <a:xfrm>
            <a:off x="0" y="0"/>
            <a:ext cx="12192000" cy="6858000"/>
          </a:xfrm>
          <a:prstGeom prst="rect">
            <a:avLst/>
          </a:prstGeom>
        </p:spPr>
      </p:pic>
      <p:sp>
        <p:nvSpPr>
          <p:cNvPr id="7" name="Date Placeholder 3">
            <a:extLst>
              <a:ext uri="{FF2B5EF4-FFF2-40B4-BE49-F238E27FC236}">
                <a16:creationId xmlns:a16="http://schemas.microsoft.com/office/drawing/2014/main" id="{6D6D6F81-CD8D-995D-7E8B-AF1D580EE2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11/13/2023</a:t>
            </a:fld>
            <a:endParaRPr lang="en-US"/>
          </a:p>
        </p:txBody>
      </p:sp>
      <p:sp>
        <p:nvSpPr>
          <p:cNvPr id="9" name="Footer Placeholder 4">
            <a:extLst>
              <a:ext uri="{FF2B5EF4-FFF2-40B4-BE49-F238E27FC236}">
                <a16:creationId xmlns:a16="http://schemas.microsoft.com/office/drawing/2014/main" id="{78C9F5CD-F90A-031E-8CB3-BD3020F020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p>
        </p:txBody>
      </p:sp>
    </p:spTree>
    <p:extLst>
      <p:ext uri="{BB962C8B-B14F-4D97-AF65-F5344CB8AC3E}">
        <p14:creationId xmlns:p14="http://schemas.microsoft.com/office/powerpoint/2010/main" val="13798009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Date Placeholder 3">
            <a:extLst>
              <a:ext uri="{FF2B5EF4-FFF2-40B4-BE49-F238E27FC236}">
                <a16:creationId xmlns:a16="http://schemas.microsoft.com/office/drawing/2014/main" id="{275970A8-43FF-8827-CAC3-94A0DBD2E352}"/>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11/13/2023</a:t>
            </a:fld>
            <a:endParaRPr lang="en-US"/>
          </a:p>
        </p:txBody>
      </p:sp>
      <p:sp>
        <p:nvSpPr>
          <p:cNvPr id="13" name="Slide Number Placeholder 5">
            <a:extLst>
              <a:ext uri="{FF2B5EF4-FFF2-40B4-BE49-F238E27FC236}">
                <a16:creationId xmlns:a16="http://schemas.microsoft.com/office/drawing/2014/main" id="{668F49FD-AE38-A28D-CDAE-0CA36B3B34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
        <p:nvSpPr>
          <p:cNvPr id="14" name="Footer Placeholder 4">
            <a:extLst>
              <a:ext uri="{FF2B5EF4-FFF2-40B4-BE49-F238E27FC236}">
                <a16:creationId xmlns:a16="http://schemas.microsoft.com/office/drawing/2014/main" id="{FA261BE7-C200-8C53-7C48-875F04BA3F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p>
        </p:txBody>
      </p:sp>
    </p:spTree>
    <p:extLst>
      <p:ext uri="{BB962C8B-B14F-4D97-AF65-F5344CB8AC3E}">
        <p14:creationId xmlns:p14="http://schemas.microsoft.com/office/powerpoint/2010/main" val="25653500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Date Placeholder 3">
            <a:extLst>
              <a:ext uri="{FF2B5EF4-FFF2-40B4-BE49-F238E27FC236}">
                <a16:creationId xmlns:a16="http://schemas.microsoft.com/office/drawing/2014/main" id="{D3853D4E-C719-83FF-BCA6-5CA8DF5B1DD0}"/>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11/13/2023</a:t>
            </a:fld>
            <a:endParaRPr lang="en-US"/>
          </a:p>
        </p:txBody>
      </p:sp>
      <p:sp>
        <p:nvSpPr>
          <p:cNvPr id="13" name="Slide Number Placeholder 5">
            <a:extLst>
              <a:ext uri="{FF2B5EF4-FFF2-40B4-BE49-F238E27FC236}">
                <a16:creationId xmlns:a16="http://schemas.microsoft.com/office/drawing/2014/main" id="{85453491-969D-5A8B-6EE7-6C2FD0A48D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
        <p:nvSpPr>
          <p:cNvPr id="14" name="Footer Placeholder 4">
            <a:extLst>
              <a:ext uri="{FF2B5EF4-FFF2-40B4-BE49-F238E27FC236}">
                <a16:creationId xmlns:a16="http://schemas.microsoft.com/office/drawing/2014/main" id="{C0B897A6-1AE0-A8E9-5702-B2D8CED0B3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p>
        </p:txBody>
      </p:sp>
    </p:spTree>
    <p:extLst>
      <p:ext uri="{BB962C8B-B14F-4D97-AF65-F5344CB8AC3E}">
        <p14:creationId xmlns:p14="http://schemas.microsoft.com/office/powerpoint/2010/main" val="34643499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lIns="0" tIns="0" rIns="0" bIns="0"/>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859617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609600" y="1709738"/>
            <a:ext cx="9486900" cy="2852737"/>
          </a:xfrm>
        </p:spPr>
        <p:txBody>
          <a:bodyPr lIns="0"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609600" y="4589463"/>
            <a:ext cx="9486900" cy="1500187"/>
          </a:xfrm>
        </p:spPr>
        <p:txBody>
          <a:bodyPr lIns="0"/>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54388280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146C58A-A661-6D25-245D-ADBE6B2DD507}"/>
              </a:ext>
            </a:extLst>
          </p:cNvPr>
          <p:cNvSpPr txBox="1">
            <a:spLocks/>
          </p:cNvSpPr>
          <p:nvPr userDrawn="1"/>
        </p:nvSpPr>
        <p:spPr>
          <a:xfrm>
            <a:off x="609599" y="1143000"/>
            <a:ext cx="5486401" cy="2507169"/>
          </a:xfrm>
          <a:prstGeom prst="rect">
            <a:avLst/>
          </a:prstGeom>
        </p:spPr>
        <p:txBody>
          <a:bodyPr lIns="0" tIns="0" rIns="0" bIns="0" anchor="b" anchorCtr="0"/>
          <a:lstStyle>
            <a:lvl1pPr algn="l" defTabSz="914400" rtl="0" eaLnBrk="1" latinLnBrk="0" hangingPunct="1">
              <a:lnSpc>
                <a:spcPct val="90000"/>
              </a:lnSpc>
              <a:spcBef>
                <a:spcPct val="0"/>
              </a:spcBef>
              <a:buNone/>
              <a:defRPr sz="4400" b="0" i="0" kern="1200">
                <a:solidFill>
                  <a:schemeClr val="tx1">
                    <a:alpha val="80000"/>
                  </a:schemeClr>
                </a:solidFill>
                <a:latin typeface="Space Grotesk Medium" pitchFamily="2" charset="77"/>
                <a:ea typeface="Open Sans" panose="020B0606030504020204" pitchFamily="34" charset="0"/>
                <a:cs typeface="Space Grotesk Medium" pitchFamily="2" charset="77"/>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500" b="0" i="0" u="none" strike="noStrike" kern="1200" cap="none" spc="-150" normalizeH="0" baseline="0" noProof="0">
                <a:ln>
                  <a:noFill/>
                </a:ln>
                <a:solidFill>
                  <a:srgbClr val="333333">
                    <a:lumMod val="50000"/>
                  </a:srgbClr>
                </a:solidFill>
                <a:effectLst/>
                <a:uLnTx/>
                <a:uFillTx/>
                <a:latin typeface="Space Grotesk Medium" pitchFamily="2" charset="77"/>
                <a:ea typeface="Open Sans" panose="020B0606030504020204" pitchFamily="34" charset="0"/>
              </a:rPr>
              <a:t>.NET Conf</a:t>
            </a:r>
          </a:p>
        </p:txBody>
      </p:sp>
    </p:spTree>
    <p:extLst>
      <p:ext uri="{BB962C8B-B14F-4D97-AF65-F5344CB8AC3E}">
        <p14:creationId xmlns:p14="http://schemas.microsoft.com/office/powerpoint/2010/main" val="30988095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609600" y="609600"/>
            <a:ext cx="7918784" cy="3952875"/>
          </a:xfrm>
        </p:spPr>
        <p:txBody>
          <a:bodyPr lIns="0" tIns="0" rIns="0" bIns="0"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609600" y="4589463"/>
            <a:ext cx="7918784" cy="1500187"/>
          </a:xfrm>
        </p:spPr>
        <p:txBody>
          <a:bodyPr lIns="0" tIns="0" rIns="0" bIns="0"/>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4" name="Graphic 3">
            <a:extLst>
              <a:ext uri="{FF2B5EF4-FFF2-40B4-BE49-F238E27FC236}">
                <a16:creationId xmlns:a16="http://schemas.microsoft.com/office/drawing/2014/main" id="{2F6BF26A-DD1A-8E16-124C-2FD9EE844D67}"/>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8711"/>
          <a:stretch/>
        </p:blipFill>
        <p:spPr>
          <a:xfrm>
            <a:off x="8528384" y="5616418"/>
            <a:ext cx="3663616" cy="509825"/>
          </a:xfrm>
          <a:prstGeom prst="rect">
            <a:avLst/>
          </a:prstGeom>
        </p:spPr>
      </p:pic>
      <p:pic>
        <p:nvPicPr>
          <p:cNvPr id="5" name="Picture 4">
            <a:extLst>
              <a:ext uri="{FF2B5EF4-FFF2-40B4-BE49-F238E27FC236}">
                <a16:creationId xmlns:a16="http://schemas.microsoft.com/office/drawing/2014/main" id="{C45992D8-638A-ECD8-0C25-FF19852D43D1}"/>
              </a:ext>
            </a:extLst>
          </p:cNvPr>
          <p:cNvPicPr>
            <a:picLocks noChangeAspect="1"/>
          </p:cNvPicPr>
          <p:nvPr userDrawn="1"/>
        </p:nvPicPr>
        <p:blipFill>
          <a:blip r:embed="rId4"/>
          <a:stretch>
            <a:fillRect/>
          </a:stretch>
        </p:blipFill>
        <p:spPr>
          <a:xfrm>
            <a:off x="10104018" y="3730580"/>
            <a:ext cx="1950607" cy="2323195"/>
          </a:xfrm>
          <a:prstGeom prst="rect">
            <a:avLst/>
          </a:prstGeom>
        </p:spPr>
      </p:pic>
    </p:spTree>
    <p:extLst>
      <p:ext uri="{BB962C8B-B14F-4D97-AF65-F5344CB8AC3E}">
        <p14:creationId xmlns:p14="http://schemas.microsoft.com/office/powerpoint/2010/main" val="217705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32" presetClass="emph" presetSubtype="0" fill="hold" nodeType="withEffect">
                                  <p:stCondLst>
                                    <p:cond delay="0"/>
                                  </p:stCondLst>
                                  <p:childTnLst>
                                    <p:animRot by="120000">
                                      <p:cBhvr>
                                        <p:cTn id="11" dur="100" fill="hold">
                                          <p:stCondLst>
                                            <p:cond delay="0"/>
                                          </p:stCondLst>
                                        </p:cTn>
                                        <p:tgtEl>
                                          <p:spTgt spid="5"/>
                                        </p:tgtEl>
                                        <p:attrNameLst>
                                          <p:attrName>r</p:attrName>
                                        </p:attrNameLst>
                                      </p:cBhvr>
                                    </p:animRot>
                                    <p:animRot by="-240000">
                                      <p:cBhvr>
                                        <p:cTn id="12" dur="200" fill="hold">
                                          <p:stCondLst>
                                            <p:cond delay="200"/>
                                          </p:stCondLst>
                                        </p:cTn>
                                        <p:tgtEl>
                                          <p:spTgt spid="5"/>
                                        </p:tgtEl>
                                        <p:attrNameLst>
                                          <p:attrName>r</p:attrName>
                                        </p:attrNameLst>
                                      </p:cBhvr>
                                    </p:animRot>
                                    <p:animRot by="240000">
                                      <p:cBhvr>
                                        <p:cTn id="13" dur="200" fill="hold">
                                          <p:stCondLst>
                                            <p:cond delay="400"/>
                                          </p:stCondLst>
                                        </p:cTn>
                                        <p:tgtEl>
                                          <p:spTgt spid="5"/>
                                        </p:tgtEl>
                                        <p:attrNameLst>
                                          <p:attrName>r</p:attrName>
                                        </p:attrNameLst>
                                      </p:cBhvr>
                                    </p:animRot>
                                    <p:animRot by="-240000">
                                      <p:cBhvr>
                                        <p:cTn id="14" dur="200" fill="hold">
                                          <p:stCondLst>
                                            <p:cond delay="600"/>
                                          </p:stCondLst>
                                        </p:cTn>
                                        <p:tgtEl>
                                          <p:spTgt spid="5"/>
                                        </p:tgtEl>
                                        <p:attrNameLst>
                                          <p:attrName>r</p:attrName>
                                        </p:attrNameLst>
                                      </p:cBhvr>
                                    </p:animRot>
                                    <p:animRot by="120000">
                                      <p:cBhvr>
                                        <p:cTn id="15" dur="200" fill="hold">
                                          <p:stCondLst>
                                            <p:cond delay="800"/>
                                          </p:stCondLst>
                                        </p:cTn>
                                        <p:tgtEl>
                                          <p:spTgt spid="5"/>
                                        </p:tgtEl>
                                        <p:attrNameLst>
                                          <p:attrName>r</p:attrName>
                                        </p:attrNameLst>
                                      </p:cBhvr>
                                    </p:animRot>
                                  </p:childTnLst>
                                </p:cTn>
                              </p:par>
                              <p:par>
                                <p:cTn id="16" presetID="10" presetClass="entr" presetSubtype="0" fill="hold" nodeType="withEffect">
                                  <p:stCondLst>
                                    <p:cond delay="100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7_Section Header">
    <p:spTree>
      <p:nvGrpSpPr>
        <p:cNvPr id="1" name=""/>
        <p:cNvGrpSpPr/>
        <p:nvPr/>
      </p:nvGrpSpPr>
      <p:grpSpPr>
        <a:xfrm>
          <a:off x="0" y="0"/>
          <a:ext cx="0" cy="0"/>
          <a:chOff x="0" y="0"/>
          <a:chExt cx="0" cy="0"/>
        </a:xfrm>
      </p:grpSpPr>
      <p:pic>
        <p:nvPicPr>
          <p:cNvPr id="7" name="Picture 6" descr="A blue and black background&#10;&#10;Description automatically generated">
            <a:extLst>
              <a:ext uri="{FF2B5EF4-FFF2-40B4-BE49-F238E27FC236}">
                <a16:creationId xmlns:a16="http://schemas.microsoft.com/office/drawing/2014/main" id="{8FA24B98-779C-5AD3-479C-02C839AC12B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609600" y="1709738"/>
            <a:ext cx="6591300" cy="2852737"/>
          </a:xfrm>
        </p:spPr>
        <p:txBody>
          <a:bodyPr lIns="0" tIns="0" rIns="0" bIns="0"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609600" y="4589463"/>
            <a:ext cx="6591300" cy="1500187"/>
          </a:xfrm>
        </p:spPr>
        <p:txBody>
          <a:bodyPr lIns="0" tIns="0" rIns="0" bIns="0"/>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6451914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3_Section Header">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E4674D5-7891-FFA5-9B51-0006EB748022}"/>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609600" y="1709738"/>
            <a:ext cx="7188200" cy="2852737"/>
          </a:xfrm>
        </p:spPr>
        <p:txBody>
          <a:bodyPr lIns="0" tIns="0" rIns="0" bIns="0"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609600" y="4589463"/>
            <a:ext cx="7188200" cy="1500187"/>
          </a:xfrm>
        </p:spPr>
        <p:txBody>
          <a:bodyPr lIns="0" tIns="0" rIns="0" bIns="0"/>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0347055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714C94-7492-EC15-D474-17736D22302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609600" y="1709738"/>
            <a:ext cx="7467600" cy="2852737"/>
          </a:xfrm>
        </p:spPr>
        <p:txBody>
          <a:bodyPr lIns="0" tIns="0" rIns="0" bIns="0"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609600" y="4589463"/>
            <a:ext cx="7467600" cy="1500187"/>
          </a:xfrm>
        </p:spPr>
        <p:txBody>
          <a:bodyPr lIns="0" tIns="0" rIns="0" bIns="0"/>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457142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3">
            <a:extLst>
              <a:ext uri="{FF2B5EF4-FFF2-40B4-BE49-F238E27FC236}">
                <a16:creationId xmlns:a16="http://schemas.microsoft.com/office/drawing/2014/main" id="{162E88C8-323B-96B8-CDFD-97DD5B5997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11/13/2023</a:t>
            </a:fld>
            <a:endParaRPr lang="en-US"/>
          </a:p>
        </p:txBody>
      </p:sp>
      <p:sp>
        <p:nvSpPr>
          <p:cNvPr id="9" name="Slide Number Placeholder 5">
            <a:extLst>
              <a:ext uri="{FF2B5EF4-FFF2-40B4-BE49-F238E27FC236}">
                <a16:creationId xmlns:a16="http://schemas.microsoft.com/office/drawing/2014/main" id="{1842DF61-A1B1-F58A-9D60-719574A749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
        <p:nvSpPr>
          <p:cNvPr id="10" name="Footer Placeholder 4">
            <a:extLst>
              <a:ext uri="{FF2B5EF4-FFF2-40B4-BE49-F238E27FC236}">
                <a16:creationId xmlns:a16="http://schemas.microsoft.com/office/drawing/2014/main" id="{D0AD9416-E8B3-5C75-2185-2BB3C1F85E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p>
        </p:txBody>
      </p:sp>
    </p:spTree>
    <p:extLst>
      <p:ext uri="{BB962C8B-B14F-4D97-AF65-F5344CB8AC3E}">
        <p14:creationId xmlns:p14="http://schemas.microsoft.com/office/powerpoint/2010/main" val="3513658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609600" y="1709738"/>
            <a:ext cx="7696200" cy="2852737"/>
          </a:xfrm>
        </p:spPr>
        <p:txBody>
          <a:bodyPr lIns="0" tIns="0" rIns="0" bIns="0"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609600" y="4589463"/>
            <a:ext cx="7696200" cy="1500187"/>
          </a:xfrm>
        </p:spPr>
        <p:txBody>
          <a:bodyPr lIns="0" tIns="0" rIns="0" bIns="0"/>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018838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609600" y="1709738"/>
            <a:ext cx="10972800" cy="2852737"/>
          </a:xfrm>
        </p:spPr>
        <p:txBody>
          <a:bodyPr lIns="0" tIns="0" rIns="0" bIns="0" anchor="b"/>
          <a:lstStyle>
            <a:lvl1pP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609600" y="4589463"/>
            <a:ext cx="10972800" cy="1500187"/>
          </a:xfrm>
        </p:spPr>
        <p:txBody>
          <a:bodyPr lIns="0" tIns="0" rIns="0" bIns="0"/>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6599342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nnounc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609600" y="1021680"/>
            <a:ext cx="1846092" cy="384048"/>
          </a:xfrm>
          <a:prstGeom prst="roundRect">
            <a:avLst>
              <a:gd name="adj" fmla="val 2632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solidFill>
                  <a:srgbClr val="DED7F7">
                    <a:lumMod val="25000"/>
                  </a:srgbClr>
                </a:solidFill>
                <a:effectLst/>
                <a:uLnTx/>
                <a:uFillTx/>
                <a:latin typeface="Open Sans" panose="020B0606030504020204" pitchFamily="34" charset="0"/>
                <a:ea typeface="+mn-ea"/>
                <a:cs typeface="Open Sans" panose="020B0606030504020204" pitchFamily="34" charset="0"/>
              </a:rPr>
              <a:t>RELEASED</a:t>
            </a:r>
          </a:p>
        </p:txBody>
      </p:sp>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609600" y="1575065"/>
            <a:ext cx="10972800" cy="669008"/>
          </a:xfrm>
        </p:spPr>
        <p:txBody>
          <a:bodyPr lIns="0" tIns="0" rIns="0" bIns="0">
            <a:normAutofit/>
          </a:bodyPr>
          <a:lstStyle>
            <a:lvl1pPr>
              <a:defRPr sz="3600">
                <a:solidFill>
                  <a:schemeClr val="bg1"/>
                </a:solidFill>
              </a:defRPr>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609600" y="2476901"/>
            <a:ext cx="10972800" cy="2636966"/>
          </a:xfrm>
        </p:spPr>
        <p:txBody>
          <a:bodyPr lIns="0" tIns="0" rIns="0" bIns="0"/>
          <a:lstStyle>
            <a:lvl1pPr>
              <a:defRPr>
                <a:solidFill>
                  <a:schemeClr val="bg1"/>
                </a:solidFill>
              </a:defRPr>
            </a:lvl1p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609600" y="5257171"/>
            <a:ext cx="10972800" cy="579149"/>
          </a:xfrm>
        </p:spPr>
        <p:txBody>
          <a:bodyPr lIns="0" tIns="0" rIns="0" bIns="0"/>
          <a:lstStyle>
            <a:lvl1pPr>
              <a:buNone/>
              <a:defRPr>
                <a:solidFill>
                  <a:schemeClr val="accent1">
                    <a:lumMod val="40000"/>
                    <a:lumOff val="60000"/>
                  </a:schemeClr>
                </a:solidFill>
              </a:defRPr>
            </a:lvl1pPr>
          </a:lstStyle>
          <a:p>
            <a:pPr lvl="0"/>
            <a:r>
              <a:rPr lang="en-US"/>
              <a:t>Link</a:t>
            </a:r>
          </a:p>
        </p:txBody>
      </p:sp>
    </p:spTree>
    <p:extLst>
      <p:ext uri="{BB962C8B-B14F-4D97-AF65-F5344CB8AC3E}">
        <p14:creationId xmlns:p14="http://schemas.microsoft.com/office/powerpoint/2010/main" val="1713483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lIns="0" tIns="0" rIns="0" bIns="0"/>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609600" y="1825625"/>
            <a:ext cx="5410200" cy="4351338"/>
          </a:xfrm>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410200" cy="4351338"/>
          </a:xfrm>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50018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609600" y="609600"/>
            <a:ext cx="10972800" cy="823912"/>
          </a:xfrm>
        </p:spPr>
        <p:txBody>
          <a:bodyPr vert="horz" lIns="0" tIns="0" rIns="0" bIns="0" rtlCol="0" anchor="ctr">
            <a:normAutofit/>
          </a:bodyPr>
          <a:lstStyle>
            <a:lvl1pPr>
              <a:defRPr lang="en-US" dirty="0"/>
            </a:lvl1pPr>
          </a:lstStyle>
          <a:p>
            <a:pPr lvl="0"/>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609600" y="1681163"/>
            <a:ext cx="5387975" cy="823912"/>
          </a:xfrm>
        </p:spPr>
        <p:txBody>
          <a:bodyPr lIns="0" tIns="0" rIns="0" bIns="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609600" y="2505075"/>
            <a:ext cx="5387975" cy="3684588"/>
          </a:xfrm>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410200" cy="823912"/>
          </a:xfrm>
        </p:spPr>
        <p:txBody>
          <a:bodyPr lIns="0" tIns="0" rIns="0" bIns="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410200" cy="3684588"/>
          </a:xfrm>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293896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lIns="0" tIns="0" rIns="0" bIns="0"/>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lIns="0" tIns="0" rIns="0" bIns="0"/>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Tree>
    <p:extLst>
      <p:ext uri="{BB962C8B-B14F-4D97-AF65-F5344CB8AC3E}">
        <p14:creationId xmlns:p14="http://schemas.microsoft.com/office/powerpoint/2010/main" val="21966395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BDCD4FA8-3C28-E842-9AA7-6143A425B8AB}"/>
              </a:ext>
            </a:extLst>
          </p:cNvPr>
          <p:cNvGraphicFramePr/>
          <p:nvPr userDrawn="1">
            <p:extLst>
              <p:ext uri="{D42A27DB-BD31-4B8C-83A1-F6EECF244321}">
                <p14:modId xmlns:p14="http://schemas.microsoft.com/office/powerpoint/2010/main" val="708279722"/>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754546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lIns="0" tIns="0"/>
          <a:lstStyle/>
          <a:p>
            <a:r>
              <a:rPr lang="en-US"/>
              <a:t>Click to edit Master title style</a:t>
            </a:r>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400559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lIns="0" tIns="0"/>
          <a:lstStyle/>
          <a:p>
            <a:r>
              <a:rPr lang="en-US"/>
              <a:t>Click to edit Master title style</a:t>
            </a:r>
          </a:p>
        </p:txBody>
      </p:sp>
    </p:spTree>
    <p:extLst>
      <p:ext uri="{BB962C8B-B14F-4D97-AF65-F5344CB8AC3E}">
        <p14:creationId xmlns:p14="http://schemas.microsoft.com/office/powerpoint/2010/main" val="287119895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73767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7" name="Picture 6" descr="A blue and black background&#10;&#10;Description automatically generated">
            <a:extLst>
              <a:ext uri="{FF2B5EF4-FFF2-40B4-BE49-F238E27FC236}">
                <a16:creationId xmlns:a16="http://schemas.microsoft.com/office/drawing/2014/main" id="{8FA24B98-779C-5AD3-479C-02C839AC12B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Date Placeholder 3">
            <a:extLst>
              <a:ext uri="{FF2B5EF4-FFF2-40B4-BE49-F238E27FC236}">
                <a16:creationId xmlns:a16="http://schemas.microsoft.com/office/drawing/2014/main" id="{9CC40F5A-B4A9-DD32-4BCA-427B01F96E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11/13/2023</a:t>
            </a:fld>
            <a:endParaRPr lang="en-US"/>
          </a:p>
        </p:txBody>
      </p:sp>
      <p:sp>
        <p:nvSpPr>
          <p:cNvPr id="13" name="Slide Number Placeholder 5">
            <a:extLst>
              <a:ext uri="{FF2B5EF4-FFF2-40B4-BE49-F238E27FC236}">
                <a16:creationId xmlns:a16="http://schemas.microsoft.com/office/drawing/2014/main" id="{B8C7A445-BBF5-E8AC-A36E-7F6E126198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
        <p:nvSpPr>
          <p:cNvPr id="14" name="Footer Placeholder 4">
            <a:extLst>
              <a:ext uri="{FF2B5EF4-FFF2-40B4-BE49-F238E27FC236}">
                <a16:creationId xmlns:a16="http://schemas.microsoft.com/office/drawing/2014/main" id="{99CDE45B-0A60-B764-A26A-9B48DC0561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p>
        </p:txBody>
      </p:sp>
    </p:spTree>
    <p:extLst>
      <p:ext uri="{BB962C8B-B14F-4D97-AF65-F5344CB8AC3E}">
        <p14:creationId xmlns:p14="http://schemas.microsoft.com/office/powerpoint/2010/main" val="42205749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6" name="Picture 5" descr="A blue and black background&#10;&#10;Description automatically generated">
            <a:extLst>
              <a:ext uri="{FF2B5EF4-FFF2-40B4-BE49-F238E27FC236}">
                <a16:creationId xmlns:a16="http://schemas.microsoft.com/office/drawing/2014/main" id="{54C5F8A3-18F4-0335-D6DA-8C1A990F9E1F}"/>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5541835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C5F8A3-18F4-0335-D6DA-8C1A990F9E1F}"/>
              </a:ext>
            </a:extLst>
          </p:cNvPr>
          <p:cNvPicPr>
            <a:picLocks noChangeAspect="1"/>
          </p:cNvPicPr>
          <p:nvPr userDrawn="1"/>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31476478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C5F8A3-18F4-0335-D6DA-8C1A990F9E1F}"/>
              </a:ext>
            </a:extLst>
          </p:cNvPr>
          <p:cNvPicPr>
            <a:picLocks noChangeAspect="1"/>
          </p:cNvPicPr>
          <p:nvPr userDrawn="1"/>
        </p:nvPicPr>
        <p:blipFill>
          <a:blip r:embed="rId2"/>
          <a:srcRect/>
          <a:stretch/>
        </p:blipFill>
        <p:spPr>
          <a:xfrm>
            <a:off x="0" y="0"/>
            <a:ext cx="12192000" cy="6858000"/>
          </a:xfrm>
          <a:prstGeom prst="rect">
            <a:avLst/>
          </a:prstGeom>
        </p:spPr>
      </p:pic>
    </p:spTree>
    <p:extLst>
      <p:ext uri="{BB962C8B-B14F-4D97-AF65-F5344CB8AC3E}">
        <p14:creationId xmlns:p14="http://schemas.microsoft.com/office/powerpoint/2010/main" val="109359248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609600" y="609600"/>
            <a:ext cx="4162425" cy="1600200"/>
          </a:xfrm>
        </p:spPr>
        <p:txBody>
          <a:bodyPr lIns="0" tIns="0" rIns="0" bIns="0"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609600"/>
            <a:ext cx="6399212" cy="5727700"/>
          </a:xfrm>
        </p:spPr>
        <p:txBody>
          <a:bodyPr lIns="0" tIns="0" rIns="0" bIns="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609600" y="2209800"/>
            <a:ext cx="4162425" cy="4038600"/>
          </a:xfrm>
        </p:spPr>
        <p:txBody>
          <a:bodyPr lIns="0" tIns="0" rIns="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89348386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609600" y="609600"/>
            <a:ext cx="4162425" cy="1600200"/>
          </a:xfrm>
        </p:spPr>
        <p:txBody>
          <a:bodyPr lIns="0" tIns="0" rIns="0" bIns="0"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609600"/>
            <a:ext cx="6399212" cy="5638799"/>
          </a:xfrm>
        </p:spPr>
        <p:txBody>
          <a:bodyPr lIns="0" tIns="0" rIns="0" bIns="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609600" y="2209800"/>
            <a:ext cx="4162425" cy="4127500"/>
          </a:xfrm>
        </p:spPr>
        <p:txBody>
          <a:bodyPr lIns="0" tIns="0" rIns="0" bIns="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01900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3_Section Header">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E4674D5-7891-FFA5-9B51-0006EB748022}"/>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4" name="Date Placeholder 3">
            <a:extLst>
              <a:ext uri="{FF2B5EF4-FFF2-40B4-BE49-F238E27FC236}">
                <a16:creationId xmlns:a16="http://schemas.microsoft.com/office/drawing/2014/main" id="{F1B42635-3606-22B3-6634-D0647AFEAD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11/13/2023</a:t>
            </a:fld>
            <a:endParaRPr lang="en-US"/>
          </a:p>
        </p:txBody>
      </p:sp>
      <p:sp>
        <p:nvSpPr>
          <p:cNvPr id="16" name="Footer Placeholder 4">
            <a:extLst>
              <a:ext uri="{FF2B5EF4-FFF2-40B4-BE49-F238E27FC236}">
                <a16:creationId xmlns:a16="http://schemas.microsoft.com/office/drawing/2014/main" id="{C3D92C50-96D3-38A7-1BCE-84BDFB7CED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p>
        </p:txBody>
      </p:sp>
    </p:spTree>
    <p:extLst>
      <p:ext uri="{BB962C8B-B14F-4D97-AF65-F5344CB8AC3E}">
        <p14:creationId xmlns:p14="http://schemas.microsoft.com/office/powerpoint/2010/main" val="3968414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714C94-7492-EC15-D474-17736D22302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Date Placeholder 3">
            <a:extLst>
              <a:ext uri="{FF2B5EF4-FFF2-40B4-BE49-F238E27FC236}">
                <a16:creationId xmlns:a16="http://schemas.microsoft.com/office/drawing/2014/main" id="{F3912EC1-3CFA-72B3-435E-05A0697083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11/13/2023</a:t>
            </a:fld>
            <a:endParaRPr lang="en-US"/>
          </a:p>
        </p:txBody>
      </p:sp>
      <p:sp>
        <p:nvSpPr>
          <p:cNvPr id="15" name="Footer Placeholder 4">
            <a:extLst>
              <a:ext uri="{FF2B5EF4-FFF2-40B4-BE49-F238E27FC236}">
                <a16:creationId xmlns:a16="http://schemas.microsoft.com/office/drawing/2014/main" id="{5AC44971-0D92-CCEB-7747-201ADAB48A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p>
        </p:txBody>
      </p:sp>
    </p:spTree>
    <p:extLst>
      <p:ext uri="{BB962C8B-B14F-4D97-AF65-F5344CB8AC3E}">
        <p14:creationId xmlns:p14="http://schemas.microsoft.com/office/powerpoint/2010/main" val="3241515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Date Placeholder 3">
            <a:extLst>
              <a:ext uri="{FF2B5EF4-FFF2-40B4-BE49-F238E27FC236}">
                <a16:creationId xmlns:a16="http://schemas.microsoft.com/office/drawing/2014/main" id="{F3912EC1-3CFA-72B3-435E-05A0697083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11/13/2023</a:t>
            </a:fld>
            <a:endParaRPr lang="en-US"/>
          </a:p>
        </p:txBody>
      </p:sp>
      <p:sp>
        <p:nvSpPr>
          <p:cNvPr id="15" name="Footer Placeholder 4">
            <a:extLst>
              <a:ext uri="{FF2B5EF4-FFF2-40B4-BE49-F238E27FC236}">
                <a16:creationId xmlns:a16="http://schemas.microsoft.com/office/drawing/2014/main" id="{5AC44971-0D92-CCEB-7747-201ADAB48A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p>
        </p:txBody>
      </p:sp>
    </p:spTree>
    <p:extLst>
      <p:ext uri="{BB962C8B-B14F-4D97-AF65-F5344CB8AC3E}">
        <p14:creationId xmlns:p14="http://schemas.microsoft.com/office/powerpoint/2010/main" val="4229582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3">
            <a:extLst>
              <a:ext uri="{FF2B5EF4-FFF2-40B4-BE49-F238E27FC236}">
                <a16:creationId xmlns:a16="http://schemas.microsoft.com/office/drawing/2014/main" id="{55907F2D-A18B-5994-9B50-A723E76857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lumMod val="20000"/>
                    <a:lumOff val="8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11/13/2023</a:t>
            </a:fld>
            <a:endParaRPr lang="en-US"/>
          </a:p>
        </p:txBody>
      </p:sp>
      <p:sp>
        <p:nvSpPr>
          <p:cNvPr id="9" name="Slide Number Placeholder 5">
            <a:extLst>
              <a:ext uri="{FF2B5EF4-FFF2-40B4-BE49-F238E27FC236}">
                <a16:creationId xmlns:a16="http://schemas.microsoft.com/office/drawing/2014/main" id="{DAB5C070-0C38-49AC-60FD-7925477231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20000"/>
                    <a:lumOff val="8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
        <p:nvSpPr>
          <p:cNvPr id="10" name="Footer Placeholder 4">
            <a:extLst>
              <a:ext uri="{FF2B5EF4-FFF2-40B4-BE49-F238E27FC236}">
                <a16:creationId xmlns:a16="http://schemas.microsoft.com/office/drawing/2014/main" id="{1AA523E2-D0B0-8415-8D2D-89D4F4B4AF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lumMod val="20000"/>
                    <a:lumOff val="8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p>
        </p:txBody>
      </p:sp>
    </p:spTree>
    <p:extLst>
      <p:ext uri="{BB962C8B-B14F-4D97-AF65-F5344CB8AC3E}">
        <p14:creationId xmlns:p14="http://schemas.microsoft.com/office/powerpoint/2010/main" val="2727259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nounc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solidFill>
                  <a:schemeClr val="bg1"/>
                </a:solidFill>
              </a:defRPr>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lvl1pPr>
              <a:defRPr>
                <a:solidFill>
                  <a:schemeClr val="bg1"/>
                </a:solidFill>
              </a:defRPr>
            </a:lvl1pPr>
          </a:lstStyle>
          <a:p>
            <a:pPr lvl="0"/>
            <a:r>
              <a:rPr lang="en-US"/>
              <a:t>Value prop 1</a:t>
            </a:r>
          </a:p>
          <a:p>
            <a:pPr lvl="0"/>
            <a:r>
              <a:rPr lang="en-US"/>
              <a:t>Value prop 2</a:t>
            </a:r>
          </a:p>
          <a:p>
            <a:pPr lvl="0"/>
            <a:r>
              <a:rPr lang="en-US"/>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1">
                    <a:lumMod val="40000"/>
                    <a:lumOff val="60000"/>
                  </a:schemeClr>
                </a:solidFill>
              </a:defRPr>
            </a:lvl1pPr>
          </a:lstStyle>
          <a:p>
            <a:pPr lvl="0"/>
            <a:r>
              <a:rPr lang="en-US"/>
              <a:t>Link</a:t>
            </a:r>
          </a:p>
        </p:txBody>
      </p:sp>
      <p:sp>
        <p:nvSpPr>
          <p:cNvPr id="2" name="Date Placeholder 3">
            <a:extLst>
              <a:ext uri="{FF2B5EF4-FFF2-40B4-BE49-F238E27FC236}">
                <a16:creationId xmlns:a16="http://schemas.microsoft.com/office/drawing/2014/main" id="{B210E3E2-B879-61F0-665E-60E40044AC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accent1">
                    <a:lumMod val="40000"/>
                    <a:lumOff val="6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11/13/2023</a:t>
            </a:fld>
            <a:endParaRPr lang="en-US"/>
          </a:p>
        </p:txBody>
      </p:sp>
      <p:sp>
        <p:nvSpPr>
          <p:cNvPr id="7" name="Footer Placeholder 4">
            <a:extLst>
              <a:ext uri="{FF2B5EF4-FFF2-40B4-BE49-F238E27FC236}">
                <a16:creationId xmlns:a16="http://schemas.microsoft.com/office/drawing/2014/main" id="{DF013D21-BF9D-6EB2-68F8-1AB2667AB5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accent1">
                    <a:lumMod val="40000"/>
                    <a:lumOff val="6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p>
        </p:txBody>
      </p:sp>
      <p:sp>
        <p:nvSpPr>
          <p:cNvPr id="8" name="Slide Number Placeholder 5">
            <a:extLst>
              <a:ext uri="{FF2B5EF4-FFF2-40B4-BE49-F238E27FC236}">
                <a16:creationId xmlns:a16="http://schemas.microsoft.com/office/drawing/2014/main" id="{5D262049-1C39-7659-05D6-B9507D05DC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accent1">
                    <a:lumMod val="40000"/>
                    <a:lumOff val="6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3208961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image" Target="../media/image1.png"/><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11/13/2023</a:t>
            </a:fld>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
        <p:nvSpPr>
          <p:cNvPr id="7" name="Footer Placeholder 4">
            <a:extLst>
              <a:ext uri="{FF2B5EF4-FFF2-40B4-BE49-F238E27FC236}">
                <a16:creationId xmlns:a16="http://schemas.microsoft.com/office/drawing/2014/main" id="{39023C55-9721-F880-B3B9-F68F06F860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p>
        </p:txBody>
      </p:sp>
    </p:spTree>
    <p:extLst>
      <p:ext uri="{BB962C8B-B14F-4D97-AF65-F5344CB8AC3E}">
        <p14:creationId xmlns:p14="http://schemas.microsoft.com/office/powerpoint/2010/main" val="6580442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79" r:id="rId4"/>
    <p:sldLayoutId id="2147483680" r:id="rId5"/>
    <p:sldLayoutId id="2147483681" r:id="rId6"/>
    <p:sldLayoutId id="2147483682" r:id="rId7"/>
    <p:sldLayoutId id="2147483678" r:id="rId8"/>
    <p:sldLayoutId id="2147495485" r:id="rId9"/>
    <p:sldLayoutId id="2147483698" r:id="rId10"/>
    <p:sldLayoutId id="2147483665" r:id="rId11"/>
    <p:sldLayoutId id="2147483666" r:id="rId12"/>
    <p:sldLayoutId id="2147483667" r:id="rId13"/>
    <p:sldLayoutId id="2147483668" r:id="rId14"/>
    <p:sldLayoutId id="2147483669" r:id="rId15"/>
    <p:sldLayoutId id="2147483670" r:id="rId16"/>
    <p:sldLayoutId id="2147483671" r:id="rId17"/>
    <p:sldLayoutId id="2147483675" r:id="rId18"/>
    <p:sldLayoutId id="2147483676" r:id="rId19"/>
    <p:sldLayoutId id="2147483677" r:id="rId20"/>
    <p:sldLayoutId id="2147483672" r:id="rId21"/>
    <p:sldLayoutId id="2147483673" r:id="rId22"/>
  </p:sldLayoutIdLst>
  <p:txStyles>
    <p:titleStyle>
      <a:lvl1pPr algn="l" defTabSz="914400" rtl="0" eaLnBrk="1" latinLnBrk="0" hangingPunct="1">
        <a:lnSpc>
          <a:spcPct val="90000"/>
        </a:lnSpc>
        <a:spcBef>
          <a:spcPct val="0"/>
        </a:spcBef>
        <a:buNone/>
        <a:defRPr sz="4400" b="0" i="0" kern="1200">
          <a:solidFill>
            <a:schemeClr val="tx2">
              <a:lumMod val="50000"/>
            </a:schemeClr>
          </a:solidFill>
          <a:latin typeface="Space Grotesk Medium" pitchFamily="2" charset="77"/>
          <a:ea typeface="Open Sans" panose="020B0606030504020204" pitchFamily="34" charset="0"/>
          <a:cs typeface="Space Grotesk Medium"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609600" y="609599"/>
            <a:ext cx="10972800" cy="822960"/>
          </a:xfrm>
          <a:prstGeom prst="rect">
            <a:avLst/>
          </a:prstGeom>
        </p:spPr>
        <p:txBody>
          <a:bodyPr vert="horz" lIns="0" tIns="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609600" y="1825624"/>
            <a:ext cx="10972800" cy="442277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3639421"/>
      </p:ext>
    </p:extLst>
  </p:cSld>
  <p:clrMap bg1="lt1" tx1="dk1" bg2="lt2" tx2="dk2" accent1="accent1" accent2="accent2" accent3="accent3" accent4="accent4" accent5="accent5" accent6="accent6" hlink="hlink" folHlink="folHlink"/>
  <p:sldLayoutIdLst>
    <p:sldLayoutId id="2147495463" r:id="rId1"/>
    <p:sldLayoutId id="2147495464" r:id="rId2"/>
    <p:sldLayoutId id="2147495465" r:id="rId3"/>
    <p:sldLayoutId id="2147495466" r:id="rId4"/>
    <p:sldLayoutId id="2147495467" r:id="rId5"/>
    <p:sldLayoutId id="2147495468" r:id="rId6"/>
    <p:sldLayoutId id="2147495469" r:id="rId7"/>
    <p:sldLayoutId id="2147495470" r:id="rId8"/>
    <p:sldLayoutId id="2147495471" r:id="rId9"/>
    <p:sldLayoutId id="2147495472" r:id="rId10"/>
    <p:sldLayoutId id="2147495473" r:id="rId11"/>
    <p:sldLayoutId id="2147495474" r:id="rId12"/>
    <p:sldLayoutId id="2147495475" r:id="rId13"/>
    <p:sldLayoutId id="2147495476" r:id="rId14"/>
    <p:sldLayoutId id="2147495477" r:id="rId15"/>
    <p:sldLayoutId id="2147495478" r:id="rId16"/>
    <p:sldLayoutId id="2147495479" r:id="rId17"/>
    <p:sldLayoutId id="2147495480" r:id="rId18"/>
    <p:sldLayoutId id="2147495481" r:id="rId19"/>
    <p:sldLayoutId id="2147495482" r:id="rId20"/>
    <p:sldLayoutId id="2147495483" r:id="rId21"/>
    <p:sldLayoutId id="2147495484" r:id="rId22"/>
  </p:sldLayoutIdLst>
  <p:txStyles>
    <p:titleStyle>
      <a:lvl1pPr algn="l" defTabSz="914400" rtl="0" eaLnBrk="1" latinLnBrk="0" hangingPunct="1">
        <a:lnSpc>
          <a:spcPct val="90000"/>
        </a:lnSpc>
        <a:spcBef>
          <a:spcPct val="0"/>
        </a:spcBef>
        <a:buNone/>
        <a:defRPr sz="4400" b="0" i="0" kern="1200" spc="-50" baseline="0">
          <a:solidFill>
            <a:schemeClr val="tx2">
              <a:lumMod val="50000"/>
            </a:schemeClr>
          </a:solidFill>
          <a:latin typeface="Space Grotesk Medium" pitchFamily="2" charset="77"/>
          <a:ea typeface="Open Sans" panose="020B0606030504020204" pitchFamily="34" charset="0"/>
          <a:cs typeface="Space Grotesk Medium"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192">
          <p15:clr>
            <a:srgbClr val="F26B43"/>
          </p15:clr>
        </p15:guide>
        <p15:guide id="4" pos="192">
          <p15:clr>
            <a:srgbClr val="F26B43"/>
          </p15:clr>
        </p15:guide>
        <p15:guide id="5" pos="7488">
          <p15:clr>
            <a:srgbClr val="F26B43"/>
          </p15:clr>
        </p15:guide>
        <p15:guide id="6" orient="horz" pos="4128">
          <p15:clr>
            <a:srgbClr val="F26B43"/>
          </p15:clr>
        </p15:guide>
        <p15:guide id="7" pos="384">
          <p15:clr>
            <a:srgbClr val="F26B43"/>
          </p15:clr>
        </p15:guide>
        <p15:guide id="8" orient="horz" pos="384">
          <p15:clr>
            <a:srgbClr val="F26B43"/>
          </p15:clr>
        </p15:guide>
        <p15:guide id="9" pos="7296">
          <p15:clr>
            <a:srgbClr val="F26B43"/>
          </p15:clr>
        </p15:guide>
        <p15:guide id="10" orient="horz" pos="393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fonts.google.com/specimen/Space+Grotesk/about" TargetMode="External"/><Relationship Id="rId2" Type="http://schemas.openxmlformats.org/officeDocument/2006/relationships/hyperlink" Target="https://microsoft-my.sharepoint.com/:u:/p/v-kmoujaes/EfQEmsKOgjBNv674KlIrBocB5qiGKAqONruOlWa2Zn55xw?e=7Bulmq"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18" Type="http://schemas.openxmlformats.org/officeDocument/2006/relationships/image" Target="../media/image27.svg"/><Relationship Id="rId3" Type="http://schemas.openxmlformats.org/officeDocument/2006/relationships/image" Target="../media/image12.png"/><Relationship Id="rId21" Type="http://schemas.openxmlformats.org/officeDocument/2006/relationships/image" Target="../media/image30.png"/><Relationship Id="rId7" Type="http://schemas.openxmlformats.org/officeDocument/2006/relationships/image" Target="../media/image16.png"/><Relationship Id="rId12" Type="http://schemas.openxmlformats.org/officeDocument/2006/relationships/image" Target="../media/image21.svg"/><Relationship Id="rId17" Type="http://schemas.openxmlformats.org/officeDocument/2006/relationships/image" Target="../media/image26.png"/><Relationship Id="rId2" Type="http://schemas.openxmlformats.org/officeDocument/2006/relationships/notesSlide" Target="../notesSlides/notesSlide3.xml"/><Relationship Id="rId16" Type="http://schemas.openxmlformats.org/officeDocument/2006/relationships/image" Target="../media/image25.svg"/><Relationship Id="rId20" Type="http://schemas.openxmlformats.org/officeDocument/2006/relationships/image" Target="../media/image29.png"/><Relationship Id="rId1" Type="http://schemas.openxmlformats.org/officeDocument/2006/relationships/slideLayout" Target="../slideLayouts/slideLayout38.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svg"/><Relationship Id="rId19"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svg"/></Relationships>
</file>

<file path=ppt/slides/_rels/slide11.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18" Type="http://schemas.openxmlformats.org/officeDocument/2006/relationships/image" Target="../media/image27.svg"/><Relationship Id="rId3" Type="http://schemas.openxmlformats.org/officeDocument/2006/relationships/image" Target="../media/image12.png"/><Relationship Id="rId21" Type="http://schemas.openxmlformats.org/officeDocument/2006/relationships/image" Target="../media/image30.png"/><Relationship Id="rId7" Type="http://schemas.openxmlformats.org/officeDocument/2006/relationships/image" Target="../media/image16.png"/><Relationship Id="rId12" Type="http://schemas.openxmlformats.org/officeDocument/2006/relationships/image" Target="../media/image21.svg"/><Relationship Id="rId17" Type="http://schemas.openxmlformats.org/officeDocument/2006/relationships/image" Target="../media/image26.png"/><Relationship Id="rId2" Type="http://schemas.openxmlformats.org/officeDocument/2006/relationships/notesSlide" Target="../notesSlides/notesSlide4.xml"/><Relationship Id="rId16" Type="http://schemas.openxmlformats.org/officeDocument/2006/relationships/image" Target="../media/image25.svg"/><Relationship Id="rId20" Type="http://schemas.openxmlformats.org/officeDocument/2006/relationships/image" Target="../media/image29.png"/><Relationship Id="rId1" Type="http://schemas.openxmlformats.org/officeDocument/2006/relationships/slideLayout" Target="../slideLayouts/slideLayout38.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svg"/><Relationship Id="rId19"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sv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D837C5-1AF7-95D7-0E8D-88271F09A8D9}"/>
              </a:ext>
            </a:extLst>
          </p:cNvPr>
          <p:cNvSpPr>
            <a:spLocks noGrp="1"/>
          </p:cNvSpPr>
          <p:nvPr>
            <p:ph idx="1"/>
          </p:nvPr>
        </p:nvSpPr>
        <p:spPr>
          <a:xfrm>
            <a:off x="1207809" y="1779092"/>
            <a:ext cx="9776381" cy="3299815"/>
          </a:xfrm>
        </p:spPr>
        <p:txBody>
          <a:bodyPr/>
          <a:lstStyle/>
          <a:p>
            <a:pPr marL="0" indent="0">
              <a:buNone/>
            </a:pPr>
            <a:r>
              <a:rPr lang="en-US" sz="1800" b="1">
                <a:solidFill>
                  <a:srgbClr val="ED35D1">
                    <a:alpha val="90000"/>
                  </a:srgbClr>
                </a:solidFill>
              </a:rPr>
              <a:t>READ ME</a:t>
            </a:r>
            <a:br>
              <a:rPr lang="en-US" sz="1800" b="1">
                <a:solidFill>
                  <a:schemeClr val="tx1">
                    <a:alpha val="90000"/>
                  </a:schemeClr>
                </a:solidFill>
              </a:rPr>
            </a:br>
            <a:br>
              <a:rPr lang="en-US" sz="1800">
                <a:solidFill>
                  <a:schemeClr val="tx1">
                    <a:alpha val="90000"/>
                  </a:schemeClr>
                </a:solidFill>
              </a:rPr>
            </a:br>
            <a:r>
              <a:rPr lang="en-US">
                <a:solidFill>
                  <a:schemeClr val="tx2">
                    <a:lumMod val="50000"/>
                    <a:alpha val="90000"/>
                  </a:schemeClr>
                </a:solidFill>
              </a:rPr>
              <a:t>This template uses the font </a:t>
            </a:r>
            <a:r>
              <a:rPr lang="en-US">
                <a:solidFill>
                  <a:schemeClr val="tx2">
                    <a:lumMod val="50000"/>
                    <a:alpha val="90000"/>
                  </a:schemeClr>
                </a:solidFill>
                <a:latin typeface="Space Grotesk Medium" pitchFamily="2" charset="77"/>
                <a:cs typeface="Space Grotesk Medium" pitchFamily="2" charset="77"/>
              </a:rPr>
              <a:t>‘Space </a:t>
            </a:r>
            <a:r>
              <a:rPr lang="en-US" err="1">
                <a:solidFill>
                  <a:schemeClr val="tx2">
                    <a:lumMod val="50000"/>
                    <a:alpha val="90000"/>
                  </a:schemeClr>
                </a:solidFill>
                <a:latin typeface="Space Grotesk Medium" pitchFamily="2" charset="77"/>
                <a:cs typeface="Space Grotesk Medium" pitchFamily="2" charset="77"/>
              </a:rPr>
              <a:t>Grotesk</a:t>
            </a:r>
            <a:r>
              <a:rPr lang="en-US">
                <a:solidFill>
                  <a:schemeClr val="tx2">
                    <a:lumMod val="50000"/>
                    <a:alpha val="90000"/>
                  </a:schemeClr>
                </a:solidFill>
                <a:latin typeface="Space Grotesk Medium" pitchFamily="2" charset="77"/>
                <a:cs typeface="Space Grotesk Medium" pitchFamily="2" charset="77"/>
              </a:rPr>
              <a:t>’ </a:t>
            </a:r>
            <a:r>
              <a:rPr lang="en-US">
                <a:solidFill>
                  <a:schemeClr val="tx2">
                    <a:lumMod val="50000"/>
                    <a:alpha val="90000"/>
                  </a:schemeClr>
                </a:solidFill>
              </a:rPr>
              <a:t>– be sure to download the font before making edits to the deck.</a:t>
            </a:r>
            <a:br>
              <a:rPr lang="en-US">
                <a:solidFill>
                  <a:schemeClr val="tx2">
                    <a:lumMod val="50000"/>
                    <a:alpha val="90000"/>
                  </a:schemeClr>
                </a:solidFill>
              </a:rPr>
            </a:br>
            <a:br>
              <a:rPr lang="en-US">
                <a:solidFill>
                  <a:schemeClr val="tx2">
                    <a:lumMod val="50000"/>
                    <a:alpha val="90000"/>
                  </a:schemeClr>
                </a:solidFill>
              </a:rPr>
            </a:br>
            <a:r>
              <a:rPr lang="en-US">
                <a:solidFill>
                  <a:schemeClr val="tx2">
                    <a:lumMod val="50000"/>
                    <a:alpha val="90000"/>
                  </a:schemeClr>
                </a:solidFill>
              </a:rPr>
              <a:t>Here’s the </a:t>
            </a:r>
            <a:r>
              <a:rPr lang="en-US">
                <a:solidFill>
                  <a:schemeClr val="accent6">
                    <a:alpha val="90000"/>
                  </a:schemeClr>
                </a:solidFill>
                <a:hlinkClick r:id="rId2">
                  <a:extLst>
                    <a:ext uri="{A12FA001-AC4F-418D-AE19-62706E023703}">
                      <ahyp:hlinkClr xmlns:ahyp="http://schemas.microsoft.com/office/drawing/2018/hyperlinkcolor" val="tx"/>
                    </a:ext>
                  </a:extLst>
                </a:hlinkClick>
              </a:rPr>
              <a:t>link</a:t>
            </a:r>
            <a:r>
              <a:rPr lang="en-US">
                <a:solidFill>
                  <a:schemeClr val="accent6">
                    <a:alpha val="90000"/>
                  </a:schemeClr>
                </a:solidFill>
              </a:rPr>
              <a:t> </a:t>
            </a:r>
            <a:r>
              <a:rPr lang="en-US">
                <a:solidFill>
                  <a:schemeClr val="tx2">
                    <a:lumMod val="50000"/>
                    <a:alpha val="90000"/>
                  </a:schemeClr>
                </a:solidFill>
              </a:rPr>
              <a:t>to the ZIP file containing the font.</a:t>
            </a:r>
            <a:br>
              <a:rPr lang="en-US">
                <a:solidFill>
                  <a:schemeClr val="tx2">
                    <a:lumMod val="50000"/>
                    <a:alpha val="90000"/>
                  </a:schemeClr>
                </a:solidFill>
              </a:rPr>
            </a:br>
            <a:br>
              <a:rPr lang="en-US">
                <a:solidFill>
                  <a:schemeClr val="tx2">
                    <a:lumMod val="50000"/>
                    <a:alpha val="90000"/>
                  </a:schemeClr>
                </a:solidFill>
              </a:rPr>
            </a:br>
            <a:r>
              <a:rPr lang="en-US">
                <a:solidFill>
                  <a:schemeClr val="tx2">
                    <a:lumMod val="50000"/>
                    <a:alpha val="90000"/>
                  </a:schemeClr>
                </a:solidFill>
              </a:rPr>
              <a:t>If you cannot access the link above, you can download the font for free via</a:t>
            </a:r>
            <a:r>
              <a:rPr lang="en-US">
                <a:solidFill>
                  <a:schemeClr val="tx1">
                    <a:alpha val="90000"/>
                  </a:schemeClr>
                </a:solidFill>
              </a:rPr>
              <a:t> </a:t>
            </a:r>
            <a:r>
              <a:rPr lang="en-US">
                <a:solidFill>
                  <a:schemeClr val="accent6">
                    <a:alpha val="90000"/>
                  </a:schemeClr>
                </a:solidFill>
                <a:hlinkClick r:id="rId3">
                  <a:extLst>
                    <a:ext uri="{A12FA001-AC4F-418D-AE19-62706E023703}">
                      <ahyp:hlinkClr xmlns:ahyp="http://schemas.microsoft.com/office/drawing/2018/hyperlinkcolor" val="tx"/>
                    </a:ext>
                  </a:extLst>
                </a:hlinkClick>
              </a:rPr>
              <a:t>Google Fonts</a:t>
            </a:r>
            <a:r>
              <a:rPr lang="en-US">
                <a:solidFill>
                  <a:schemeClr val="tx2">
                    <a:lumMod val="50000"/>
                    <a:alpha val="90000"/>
                  </a:schemeClr>
                </a:solidFill>
              </a:rPr>
              <a:t>.</a:t>
            </a:r>
          </a:p>
        </p:txBody>
      </p:sp>
    </p:spTree>
    <p:extLst>
      <p:ext uri="{BB962C8B-B14F-4D97-AF65-F5344CB8AC3E}">
        <p14:creationId xmlns:p14="http://schemas.microsoft.com/office/powerpoint/2010/main" val="2197797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2" name="Group 1081">
            <a:extLst>
              <a:ext uri="{FF2B5EF4-FFF2-40B4-BE49-F238E27FC236}">
                <a16:creationId xmlns:a16="http://schemas.microsoft.com/office/drawing/2014/main" id="{0CC2B738-07A0-B446-75AC-F4647994B8AF}"/>
              </a:ext>
            </a:extLst>
          </p:cNvPr>
          <p:cNvGrpSpPr/>
          <p:nvPr/>
        </p:nvGrpSpPr>
        <p:grpSpPr>
          <a:xfrm>
            <a:off x="5461989" y="1885041"/>
            <a:ext cx="1208955" cy="835435"/>
            <a:chOff x="4096492" y="2748616"/>
            <a:chExt cx="906716" cy="626576"/>
          </a:xfrm>
        </p:grpSpPr>
        <p:sp>
          <p:nvSpPr>
            <p:cNvPr id="1083" name="Rounded Rectangle 9">
              <a:extLst>
                <a:ext uri="{FF2B5EF4-FFF2-40B4-BE49-F238E27FC236}">
                  <a16:creationId xmlns:a16="http://schemas.microsoft.com/office/drawing/2014/main" id="{7E397FF2-6037-8ED8-2E04-D8A404176246}"/>
                </a:ext>
              </a:extLst>
            </p:cNvPr>
            <p:cNvSpPr/>
            <p:nvPr/>
          </p:nvSpPr>
          <p:spPr bwMode="auto">
            <a:xfrm rot="10800000" flipH="1" flipV="1">
              <a:off x="4096492" y="2748616"/>
              <a:ext cx="906716" cy="626576"/>
            </a:xfrm>
            <a:prstGeom prst="roundRect">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84" name="Rectangle 1083">
              <a:extLst>
                <a:ext uri="{FF2B5EF4-FFF2-40B4-BE49-F238E27FC236}">
                  <a16:creationId xmlns:a16="http://schemas.microsoft.com/office/drawing/2014/main" id="{B4E66B39-6247-75E9-0C6C-6BEA196C4344}"/>
                </a:ext>
              </a:extLst>
            </p:cNvPr>
            <p:cNvSpPr/>
            <p:nvPr/>
          </p:nvSpPr>
          <p:spPr>
            <a:xfrm>
              <a:off x="4162522" y="2904971"/>
              <a:ext cx="774656" cy="360098"/>
            </a:xfrm>
            <a:prstGeom prst="rect">
              <a:avLst/>
            </a:prstGeom>
            <a:no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a:t>
              </a:r>
            </a:p>
          </p:txBody>
        </p:sp>
      </p:grpSp>
      <p:sp>
        <p:nvSpPr>
          <p:cNvPr id="3" name="Title 2">
            <a:extLst>
              <a:ext uri="{FF2B5EF4-FFF2-40B4-BE49-F238E27FC236}">
                <a16:creationId xmlns:a16="http://schemas.microsoft.com/office/drawing/2014/main" id="{74EA264E-393D-1E4C-B1A1-F52238DFA468}"/>
              </a:ext>
            </a:extLst>
          </p:cNvPr>
          <p:cNvSpPr>
            <a:spLocks noGrp="1"/>
          </p:cNvSpPr>
          <p:nvPr>
            <p:ph type="title"/>
          </p:nvPr>
        </p:nvSpPr>
        <p:spPr/>
        <p:txBody>
          <a:bodyPr>
            <a:normAutofit/>
          </a:bodyPr>
          <a:lstStyle/>
          <a:p>
            <a:r>
              <a:rPr lang="en-US">
                <a:latin typeface="Space Grotesk Medium"/>
                <a:ea typeface="Open Sans"/>
              </a:rPr>
              <a:t>What is .NET?</a:t>
            </a:r>
            <a:endParaRPr lang="en-US"/>
          </a:p>
        </p:txBody>
      </p:sp>
      <p:sp>
        <p:nvSpPr>
          <p:cNvPr id="5" name="Rounded Rectangle 9">
            <a:extLst>
              <a:ext uri="{FF2B5EF4-FFF2-40B4-BE49-F238E27FC236}">
                <a16:creationId xmlns:a16="http://schemas.microsoft.com/office/drawing/2014/main" id="{61AC86DE-F360-13B2-BED3-8A19006D73F0}"/>
              </a:ext>
            </a:extLst>
          </p:cNvPr>
          <p:cNvSpPr/>
          <p:nvPr/>
        </p:nvSpPr>
        <p:spPr bwMode="auto">
          <a:xfrm rot="10800000" flipH="1" flipV="1">
            <a:off x="4076011" y="2838828"/>
            <a:ext cx="4039951" cy="1311280"/>
          </a:xfrm>
          <a:prstGeom prst="roundRect">
            <a:avLst>
              <a:gd name="adj" fmla="val 11316"/>
            </a:avLst>
          </a:prstGeom>
          <a:solidFill>
            <a:srgbClr val="F4F3F5"/>
          </a:solidFill>
          <a:effectLst>
            <a:outerShdw blurRad="63500" dist="127000" dir="2700000" algn="tl" rotWithShape="0">
              <a:srgbClr val="B1B3B3">
                <a:alpha val="50000"/>
              </a:srgbClr>
            </a:outerShdw>
          </a:effectLst>
        </p:spPr>
        <p:txBody>
          <a:bodyPr wrap="square" lIns="0" tIns="0" rIns="0" bIns="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67">
              <a:spcBef>
                <a:spcPct val="0"/>
              </a:spcBef>
              <a:spcAft>
                <a:spcPct val="0"/>
              </a:spcAft>
              <a:defRPr/>
            </a:pPr>
            <a:r>
              <a:rPr lang="en-US" sz="2800" kern="0">
                <a:ln w="3175">
                  <a:noFill/>
                </a:ln>
                <a:solidFill>
                  <a:srgbClr val="141414"/>
                </a:solidFill>
                <a:ea typeface="+mn-lt"/>
                <a:cs typeface="+mn-lt"/>
              </a:rPr>
              <a:t>.NET is an open-source developer </a:t>
            </a:r>
            <a:r>
              <a:rPr lang="en-US" sz="2800" b="1" kern="0">
                <a:ln w="3175">
                  <a:noFill/>
                </a:ln>
                <a:solidFill>
                  <a:srgbClr val="141414"/>
                </a:solidFill>
                <a:ea typeface="+mn-lt"/>
                <a:cs typeface="+mn-lt"/>
              </a:rPr>
              <a:t>platform</a:t>
            </a:r>
            <a:endParaRPr lang="en-US" sz="2800" b="1">
              <a:cs typeface="Calibri"/>
            </a:endParaRPr>
          </a:p>
        </p:txBody>
      </p:sp>
      <p:sp>
        <p:nvSpPr>
          <p:cNvPr id="4" name="Rounded Rectangle 9">
            <a:extLst>
              <a:ext uri="{FF2B5EF4-FFF2-40B4-BE49-F238E27FC236}">
                <a16:creationId xmlns:a16="http://schemas.microsoft.com/office/drawing/2014/main" id="{4DB58C0F-6528-8292-C7BD-27784C03B180}"/>
              </a:ext>
            </a:extLst>
          </p:cNvPr>
          <p:cNvSpPr/>
          <p:nvPr/>
        </p:nvSpPr>
        <p:spPr bwMode="auto">
          <a:xfrm rot="10800000" flipH="1" flipV="1">
            <a:off x="8678903" y="2838827"/>
            <a:ext cx="3164681" cy="1311280"/>
          </a:xfrm>
          <a:prstGeom prst="roundRect">
            <a:avLst>
              <a:gd name="adj" fmla="val 11316"/>
            </a:avLst>
          </a:prstGeom>
          <a:solidFill>
            <a:srgbClr val="F4F3F5"/>
          </a:solidFill>
          <a:effectLst>
            <a:outerShdw blurRad="63500" dist="127000" dir="2700000" algn="tl" rotWithShape="0">
              <a:srgbClr val="B1B3B3">
                <a:alpha val="50000"/>
              </a:srgbClr>
            </a:outerShdw>
          </a:effectLst>
        </p:spPr>
        <p:txBody>
          <a:bodyPr wrap="square" lIns="0" tIns="0" rIns="0" bIns="0" anchor="ctr" anchorCtr="0">
            <a:noAutofit/>
          </a:bodyPr>
          <a:lstStyle/>
          <a:p>
            <a:pPr algn="ctr" defTabSz="914367">
              <a:spcBef>
                <a:spcPct val="0"/>
              </a:spcBef>
              <a:spcAft>
                <a:spcPct val="0"/>
              </a:spcAft>
              <a:defRPr/>
            </a:pPr>
            <a:r>
              <a:rPr lang="en-US" sz="2800" kern="0">
                <a:ln w="3175">
                  <a:noFill/>
                </a:ln>
                <a:solidFill>
                  <a:srgbClr val="141414"/>
                </a:solidFill>
                <a:ea typeface="+mn-lt"/>
                <a:cs typeface="+mn-lt"/>
              </a:rPr>
              <a:t>.NET is a </a:t>
            </a:r>
            <a:r>
              <a:rPr lang="en-US" sz="2800" b="1" kern="0">
                <a:ln w="3175">
                  <a:noFill/>
                </a:ln>
                <a:solidFill>
                  <a:srgbClr val="141414"/>
                </a:solidFill>
                <a:ea typeface="+mn-lt"/>
                <a:cs typeface="+mn-lt"/>
              </a:rPr>
              <a:t>toolkit</a:t>
            </a:r>
            <a:r>
              <a:rPr lang="en-US" sz="2800" kern="0">
                <a:ln w="3175">
                  <a:noFill/>
                </a:ln>
                <a:solidFill>
                  <a:srgbClr val="141414"/>
                </a:solidFill>
                <a:ea typeface="+mn-lt"/>
                <a:cs typeface="+mn-lt"/>
              </a:rPr>
              <a:t> for building apps</a:t>
            </a:r>
            <a:endParaRPr lang="en-US" sz="2800">
              <a:cs typeface="Calibri"/>
            </a:endParaRPr>
          </a:p>
        </p:txBody>
      </p:sp>
      <p:sp>
        <p:nvSpPr>
          <p:cNvPr id="6" name="Arrow: Right 5">
            <a:extLst>
              <a:ext uri="{FF2B5EF4-FFF2-40B4-BE49-F238E27FC236}">
                <a16:creationId xmlns:a16="http://schemas.microsoft.com/office/drawing/2014/main" id="{BE8686D8-294D-410B-283F-9A260D0B88D6}"/>
              </a:ext>
            </a:extLst>
          </p:cNvPr>
          <p:cNvSpPr/>
          <p:nvPr/>
        </p:nvSpPr>
        <p:spPr>
          <a:xfrm>
            <a:off x="7805351" y="3233352"/>
            <a:ext cx="1019432" cy="51486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27" name="Group 1026">
            <a:extLst>
              <a:ext uri="{FF2B5EF4-FFF2-40B4-BE49-F238E27FC236}">
                <a16:creationId xmlns:a16="http://schemas.microsoft.com/office/drawing/2014/main" id="{C8F2C828-D5AB-1F5A-92AF-DADFCF4C5FA5}"/>
              </a:ext>
            </a:extLst>
          </p:cNvPr>
          <p:cNvGrpSpPr/>
          <p:nvPr/>
        </p:nvGrpSpPr>
        <p:grpSpPr>
          <a:xfrm>
            <a:off x="3345346" y="4746876"/>
            <a:ext cx="2729735" cy="1570736"/>
            <a:chOff x="3345346" y="4746876"/>
            <a:chExt cx="2729735" cy="1570736"/>
          </a:xfrm>
        </p:grpSpPr>
        <p:sp>
          <p:nvSpPr>
            <p:cNvPr id="7" name="Rounded Rectangle 266">
              <a:extLst>
                <a:ext uri="{FF2B5EF4-FFF2-40B4-BE49-F238E27FC236}">
                  <a16:creationId xmlns:a16="http://schemas.microsoft.com/office/drawing/2014/main" id="{B1529DC0-6007-4BA4-C2A8-70455DE52E83}"/>
                </a:ext>
              </a:extLst>
            </p:cNvPr>
            <p:cNvSpPr/>
            <p:nvPr/>
          </p:nvSpPr>
          <p:spPr>
            <a:xfrm>
              <a:off x="3345346" y="4746876"/>
              <a:ext cx="2714014" cy="1090311"/>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8" name="TextBox 7">
              <a:extLst>
                <a:ext uri="{FF2B5EF4-FFF2-40B4-BE49-F238E27FC236}">
                  <a16:creationId xmlns:a16="http://schemas.microsoft.com/office/drawing/2014/main" id="{96341063-9A6C-9D90-2530-68FC4D2D381C}"/>
                </a:ext>
              </a:extLst>
            </p:cNvPr>
            <p:cNvSpPr txBox="1"/>
            <p:nvPr/>
          </p:nvSpPr>
          <p:spPr>
            <a:xfrm>
              <a:off x="3350218" y="5969068"/>
              <a:ext cx="2724863" cy="348544"/>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4025">
                <a:defRPr/>
              </a:pPr>
              <a:r>
                <a:rPr lang="en-US" b="0">
                  <a:solidFill>
                    <a:srgbClr val="333333"/>
                  </a:solidFill>
                  <a:latin typeface="Calibri" panose="020F0502020204030204"/>
                  <a:ea typeface="Open Sans"/>
                  <a:cs typeface="Segoe UI Semibold"/>
                </a:rPr>
                <a:t>What tools can I use to build .NET apps?</a:t>
              </a:r>
              <a:endParaRPr lang="en-US" b="0"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endParaRPr>
            </a:p>
          </p:txBody>
        </p:sp>
        <p:sp>
          <p:nvSpPr>
            <p:cNvPr id="9" name="TextBox 8">
              <a:extLst>
                <a:ext uri="{FF2B5EF4-FFF2-40B4-BE49-F238E27FC236}">
                  <a16:creationId xmlns:a16="http://schemas.microsoft.com/office/drawing/2014/main" id="{6FF809E3-BC2B-E043-B8DA-A0A5E7553FD0}"/>
                </a:ext>
              </a:extLst>
            </p:cNvPr>
            <p:cNvSpPr txBox="1"/>
            <p:nvPr/>
          </p:nvSpPr>
          <p:spPr>
            <a:xfrm>
              <a:off x="4283770" y="5260612"/>
              <a:ext cx="1045311" cy="607366"/>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Visual studio</a:t>
              </a:r>
              <a:b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b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 code</a:t>
              </a:r>
            </a:p>
          </p:txBody>
        </p:sp>
        <p:sp>
          <p:nvSpPr>
            <p:cNvPr id="10" name="TextBox 9">
              <a:extLst>
                <a:ext uri="{FF2B5EF4-FFF2-40B4-BE49-F238E27FC236}">
                  <a16:creationId xmlns:a16="http://schemas.microsoft.com/office/drawing/2014/main" id="{C0A8FA51-9656-3391-7E79-28F07780D02D}"/>
                </a:ext>
              </a:extLst>
            </p:cNvPr>
            <p:cNvSpPr txBox="1"/>
            <p:nvPr/>
          </p:nvSpPr>
          <p:spPr>
            <a:xfrm>
              <a:off x="5429331" y="5260612"/>
              <a:ext cx="419094" cy="480518"/>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Cli</a:t>
              </a:r>
            </a:p>
          </p:txBody>
        </p:sp>
        <p:pic>
          <p:nvPicPr>
            <p:cNvPr id="11" name="Picture 10">
              <a:extLst>
                <a:ext uri="{FF2B5EF4-FFF2-40B4-BE49-F238E27FC236}">
                  <a16:creationId xmlns:a16="http://schemas.microsoft.com/office/drawing/2014/main" id="{1D7F4FBD-9EEA-927E-FCD2-8088DFCC6D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3378" y="4973711"/>
              <a:ext cx="371001" cy="351741"/>
            </a:xfrm>
            <a:prstGeom prst="rect">
              <a:avLst/>
            </a:prstGeom>
            <a:solidFill>
              <a:srgbClr val="F4F3F5"/>
            </a:solidFill>
            <a:effectLst>
              <a:outerShdw blurRad="63500" dist="127000" dir="2700000" algn="tl" rotWithShape="0">
                <a:srgbClr val="B1B3B3">
                  <a:alpha val="50000"/>
                </a:srgbClr>
              </a:outerShdw>
            </a:effectLst>
          </p:spPr>
        </p:pic>
        <p:pic>
          <p:nvPicPr>
            <p:cNvPr id="12" name="Picture 11" descr="A close up of a logo&#10;&#10;Description automatically generated">
              <a:extLst>
                <a:ext uri="{FF2B5EF4-FFF2-40B4-BE49-F238E27FC236}">
                  <a16:creationId xmlns:a16="http://schemas.microsoft.com/office/drawing/2014/main" id="{BEBFF958-E1C4-DF6B-AE72-A78522593C2C}"/>
                </a:ext>
              </a:extLst>
            </p:cNvPr>
            <p:cNvPicPr>
              <a:picLocks noChangeAspect="1"/>
            </p:cNvPicPr>
            <p:nvPr/>
          </p:nvPicPr>
          <p:blipFill>
            <a:blip r:embed="rId4"/>
            <a:stretch>
              <a:fillRect/>
            </a:stretch>
          </p:blipFill>
          <p:spPr>
            <a:xfrm>
              <a:off x="4625993" y="4973711"/>
              <a:ext cx="360865" cy="351741"/>
            </a:xfrm>
            <a:prstGeom prst="rect">
              <a:avLst/>
            </a:prstGeom>
            <a:noFill/>
            <a:effectLst>
              <a:outerShdw blurRad="63500" dist="127000" dir="2700000" algn="tl" rotWithShape="0">
                <a:srgbClr val="B1B3B3">
                  <a:alpha val="50000"/>
                </a:srgbClr>
              </a:outerShdw>
            </a:effectLst>
          </p:spPr>
        </p:pic>
        <p:pic>
          <p:nvPicPr>
            <p:cNvPr id="13" name="Graphic 12">
              <a:extLst>
                <a:ext uri="{FF2B5EF4-FFF2-40B4-BE49-F238E27FC236}">
                  <a16:creationId xmlns:a16="http://schemas.microsoft.com/office/drawing/2014/main" id="{150254DB-CBDB-864B-DD83-93DE2A4CD6A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98713" y="4950612"/>
              <a:ext cx="408260" cy="397938"/>
            </a:xfrm>
            <a:prstGeom prst="rect">
              <a:avLst/>
            </a:prstGeom>
            <a:effectLst>
              <a:outerShdw blurRad="63500" dist="127000" dir="2700000" algn="tl" rotWithShape="0">
                <a:srgbClr val="B1B3B3">
                  <a:alpha val="50000"/>
                </a:srgbClr>
              </a:outerShdw>
            </a:effectLst>
          </p:spPr>
        </p:pic>
        <p:sp>
          <p:nvSpPr>
            <p:cNvPr id="14" name="TextBox 13">
              <a:extLst>
                <a:ext uri="{FF2B5EF4-FFF2-40B4-BE49-F238E27FC236}">
                  <a16:creationId xmlns:a16="http://schemas.microsoft.com/office/drawing/2014/main" id="{86D12345-A565-9C2F-2DC9-0D5ACFC6031D}"/>
                </a:ext>
              </a:extLst>
            </p:cNvPr>
            <p:cNvSpPr txBox="1"/>
            <p:nvPr/>
          </p:nvSpPr>
          <p:spPr>
            <a:xfrm>
              <a:off x="3368321" y="5260612"/>
              <a:ext cx="1069046" cy="593597"/>
            </a:xfrm>
            <a:prstGeom prst="rect">
              <a:avLst/>
            </a:prstGeom>
            <a:noFill/>
            <a:ln>
              <a:noFill/>
            </a:ln>
          </p:spPr>
          <p:txBody>
            <a:bodyPr wrap="square" lIns="117157" tIns="183765" rIns="117157" bIns="183765" rtlCol="0" anchor="t">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a:cs typeface="Segoe UI Semibold" panose="020B0702040204020203" pitchFamily="34" charset="0"/>
                </a:rPr>
                <a:t>Visual studio</a:t>
              </a:r>
              <a:endParaRPr kumimoji="0" lang="en-US" sz="1800" b="0" i="0" u="none" strike="noStrike" kern="1200" cap="none" spc="0" normalizeH="0" baseline="0" noProof="0">
                <a:ln>
                  <a:noFill/>
                </a:ln>
                <a:solidFill>
                  <a:srgbClr val="333333"/>
                </a:solidFill>
                <a:effectLst/>
                <a:uLnTx/>
                <a:uFillTx/>
                <a:latin typeface="Calibri" panose="020F0502020204030204"/>
                <a:ea typeface="Open Sans"/>
                <a:cs typeface="Segoe UI Semibold" panose="020B0702040204020203" pitchFamily="34" charset="0"/>
              </a:endParaRPr>
            </a:p>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a:cs typeface="Segoe UI Semibold" panose="020B0702040204020203" pitchFamily="34" charset="0"/>
                </a:rPr>
                <a:t>Family</a:t>
              </a:r>
            </a:p>
          </p:txBody>
        </p:sp>
      </p:grpSp>
      <p:grpSp>
        <p:nvGrpSpPr>
          <p:cNvPr id="1028" name="Group 1027">
            <a:extLst>
              <a:ext uri="{FF2B5EF4-FFF2-40B4-BE49-F238E27FC236}">
                <a16:creationId xmlns:a16="http://schemas.microsoft.com/office/drawing/2014/main" id="{01E9827D-735E-707C-2C23-52169E4440A3}"/>
              </a:ext>
            </a:extLst>
          </p:cNvPr>
          <p:cNvGrpSpPr/>
          <p:nvPr/>
        </p:nvGrpSpPr>
        <p:grpSpPr>
          <a:xfrm>
            <a:off x="6391354" y="4746875"/>
            <a:ext cx="2429153" cy="1570736"/>
            <a:chOff x="6391354" y="4746875"/>
            <a:chExt cx="2429153" cy="1570736"/>
          </a:xfrm>
        </p:grpSpPr>
        <p:grpSp>
          <p:nvGrpSpPr>
            <p:cNvPr id="19" name="Group 18">
              <a:extLst>
                <a:ext uri="{FF2B5EF4-FFF2-40B4-BE49-F238E27FC236}">
                  <a16:creationId xmlns:a16="http://schemas.microsoft.com/office/drawing/2014/main" id="{ABF30EB6-5E73-D91A-4F02-501BDA3DC80C}"/>
                </a:ext>
              </a:extLst>
            </p:cNvPr>
            <p:cNvGrpSpPr/>
            <p:nvPr/>
          </p:nvGrpSpPr>
          <p:grpSpPr>
            <a:xfrm>
              <a:off x="6391354" y="4746875"/>
              <a:ext cx="2429153" cy="1570736"/>
              <a:chOff x="729514" y="4672955"/>
              <a:chExt cx="2583054" cy="1715005"/>
            </a:xfrm>
          </p:grpSpPr>
          <p:sp>
            <p:nvSpPr>
              <p:cNvPr id="23" name="Rounded Rectangle 50">
                <a:extLst>
                  <a:ext uri="{FF2B5EF4-FFF2-40B4-BE49-F238E27FC236}">
                    <a16:creationId xmlns:a16="http://schemas.microsoft.com/office/drawing/2014/main" id="{7A6B111E-ABB6-592E-A65B-1DC647D9EBEF}"/>
                  </a:ext>
                </a:extLst>
              </p:cNvPr>
              <p:cNvSpPr/>
              <p:nvPr/>
            </p:nvSpPr>
            <p:spPr>
              <a:xfrm>
                <a:off x="729514" y="4672955"/>
                <a:ext cx="2513304" cy="1190454"/>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24" name="TextBox 23">
                <a:extLst>
                  <a:ext uri="{FF2B5EF4-FFF2-40B4-BE49-F238E27FC236}">
                    <a16:creationId xmlns:a16="http://schemas.microsoft.com/office/drawing/2014/main" id="{D80F108C-6198-BFE3-B847-FA999740F8B2}"/>
                  </a:ext>
                </a:extLst>
              </p:cNvPr>
              <p:cNvSpPr txBox="1"/>
              <p:nvPr/>
            </p:nvSpPr>
            <p:spPr>
              <a:xfrm>
                <a:off x="729514" y="6007403"/>
                <a:ext cx="2513304"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4025">
                  <a:defRPr/>
                </a:pPr>
                <a:r>
                  <a:rPr lang="en-US" b="0">
                    <a:solidFill>
                      <a:srgbClr val="333333"/>
                    </a:solidFill>
                    <a:latin typeface="Calibri" panose="020F0502020204030204"/>
                    <a:ea typeface="Open Sans"/>
                    <a:cs typeface="Segoe UI Semibold"/>
                  </a:rPr>
                  <a:t>Where can you RUN .NET?</a:t>
                </a:r>
                <a:endParaRPr lang="en-US"/>
              </a:p>
            </p:txBody>
          </p:sp>
          <p:sp>
            <p:nvSpPr>
              <p:cNvPr id="25" name="TextBox 24">
                <a:extLst>
                  <a:ext uri="{FF2B5EF4-FFF2-40B4-BE49-F238E27FC236}">
                    <a16:creationId xmlns:a16="http://schemas.microsoft.com/office/drawing/2014/main" id="{E54C4D1C-968B-B910-A59E-C42EB768CADB}"/>
                  </a:ext>
                </a:extLst>
              </p:cNvPr>
              <p:cNvSpPr txBox="1"/>
              <p:nvPr/>
            </p:nvSpPr>
            <p:spPr>
              <a:xfrm>
                <a:off x="1290316" y="5239060"/>
                <a:ext cx="152522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Linux</a:t>
                </a:r>
              </a:p>
            </p:txBody>
          </p:sp>
          <p:sp>
            <p:nvSpPr>
              <p:cNvPr id="26" name="TextBox 25">
                <a:extLst>
                  <a:ext uri="{FF2B5EF4-FFF2-40B4-BE49-F238E27FC236}">
                    <a16:creationId xmlns:a16="http://schemas.microsoft.com/office/drawing/2014/main" id="{0FEC9D5F-986A-337B-333C-36B7E351BBC9}"/>
                  </a:ext>
                </a:extLst>
              </p:cNvPr>
              <p:cNvSpPr txBox="1"/>
              <p:nvPr/>
            </p:nvSpPr>
            <p:spPr>
              <a:xfrm>
                <a:off x="820953" y="5250606"/>
                <a:ext cx="924659"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Windows</a:t>
                </a:r>
              </a:p>
            </p:txBody>
          </p:sp>
          <p:sp>
            <p:nvSpPr>
              <p:cNvPr id="27" name="TextBox 26">
                <a:extLst>
                  <a:ext uri="{FF2B5EF4-FFF2-40B4-BE49-F238E27FC236}">
                    <a16:creationId xmlns:a16="http://schemas.microsoft.com/office/drawing/2014/main" id="{D31B220A-A421-7D46-5F63-F51840928185}"/>
                  </a:ext>
                </a:extLst>
              </p:cNvPr>
              <p:cNvSpPr txBox="1"/>
              <p:nvPr/>
            </p:nvSpPr>
            <p:spPr>
              <a:xfrm>
                <a:off x="2174843" y="5250605"/>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err="1">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Macos</a:t>
                </a:r>
                <a:endPar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endParaRPr>
              </a:p>
            </p:txBody>
          </p:sp>
        </p:grpSp>
        <p:pic>
          <p:nvPicPr>
            <p:cNvPr id="20" name="Graphic 19">
              <a:extLst>
                <a:ext uri="{FF2B5EF4-FFF2-40B4-BE49-F238E27FC236}">
                  <a16:creationId xmlns:a16="http://schemas.microsoft.com/office/drawing/2014/main" id="{0B2AF140-5D59-CF03-2C18-17B66405DB8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26347" y="4940447"/>
              <a:ext cx="318381" cy="381237"/>
            </a:xfrm>
            <a:prstGeom prst="rect">
              <a:avLst/>
            </a:prstGeom>
            <a:effectLst>
              <a:outerShdw blurRad="63500" dist="127000" dir="2700000" algn="tl" rotWithShape="0">
                <a:srgbClr val="B1B3B3">
                  <a:alpha val="50000"/>
                </a:srgbClr>
              </a:outerShdw>
            </a:effectLst>
          </p:spPr>
        </p:pic>
        <p:pic>
          <p:nvPicPr>
            <p:cNvPr id="21" name="Graphic 20">
              <a:extLst>
                <a:ext uri="{FF2B5EF4-FFF2-40B4-BE49-F238E27FC236}">
                  <a16:creationId xmlns:a16="http://schemas.microsoft.com/office/drawing/2014/main" id="{1B2AB0D0-5A7F-BC7F-4E97-87DA0C4B060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48743" y="5005458"/>
              <a:ext cx="326769" cy="318242"/>
            </a:xfrm>
            <a:prstGeom prst="rect">
              <a:avLst/>
            </a:prstGeom>
            <a:effectLst>
              <a:outerShdw blurRad="63500" dist="127000" dir="2700000" algn="tl" rotWithShape="0">
                <a:srgbClr val="B1B3B3">
                  <a:alpha val="50000"/>
                </a:srgbClr>
              </a:outerShdw>
            </a:effectLst>
          </p:spPr>
        </p:pic>
        <p:pic>
          <p:nvPicPr>
            <p:cNvPr id="22" name="Graphic 21">
              <a:extLst>
                <a:ext uri="{FF2B5EF4-FFF2-40B4-BE49-F238E27FC236}">
                  <a16:creationId xmlns:a16="http://schemas.microsoft.com/office/drawing/2014/main" id="{2D16D9BC-4747-4359-7476-3D4FA707262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86094" y="4935759"/>
              <a:ext cx="299651" cy="404075"/>
            </a:xfrm>
            <a:prstGeom prst="rect">
              <a:avLst/>
            </a:prstGeom>
            <a:effectLst>
              <a:outerShdw blurRad="63500" dist="127000" dir="2700000" algn="tl" rotWithShape="0">
                <a:srgbClr val="B1B3B3">
                  <a:alpha val="50000"/>
                </a:srgbClr>
              </a:outerShdw>
            </a:effectLst>
          </p:spPr>
        </p:pic>
      </p:grpSp>
      <p:sp>
        <p:nvSpPr>
          <p:cNvPr id="18" name="Title 34">
            <a:extLst>
              <a:ext uri="{FF2B5EF4-FFF2-40B4-BE49-F238E27FC236}">
                <a16:creationId xmlns:a16="http://schemas.microsoft.com/office/drawing/2014/main" id="{BA873BFC-3A3D-D4A3-7542-EEBCACB8FD86}"/>
              </a:ext>
            </a:extLst>
          </p:cNvPr>
          <p:cNvSpPr txBox="1">
            <a:spLocks/>
          </p:cNvSpPr>
          <p:nvPr/>
        </p:nvSpPr>
        <p:spPr>
          <a:xfrm>
            <a:off x="5976030" y="5108889"/>
            <a:ext cx="535199" cy="383380"/>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a:t>
            </a:r>
          </a:p>
        </p:txBody>
      </p:sp>
      <p:grpSp>
        <p:nvGrpSpPr>
          <p:cNvPr id="1029" name="Group 1028">
            <a:extLst>
              <a:ext uri="{FF2B5EF4-FFF2-40B4-BE49-F238E27FC236}">
                <a16:creationId xmlns:a16="http://schemas.microsoft.com/office/drawing/2014/main" id="{3C86C71E-CEC5-E897-E618-B1070DF61718}"/>
              </a:ext>
            </a:extLst>
          </p:cNvPr>
          <p:cNvGrpSpPr/>
          <p:nvPr/>
        </p:nvGrpSpPr>
        <p:grpSpPr>
          <a:xfrm>
            <a:off x="9154462" y="4746876"/>
            <a:ext cx="2854602" cy="1570736"/>
            <a:chOff x="9154462" y="4746876"/>
            <a:chExt cx="2854602" cy="1570736"/>
          </a:xfrm>
        </p:grpSpPr>
        <p:sp>
          <p:nvSpPr>
            <p:cNvPr id="36" name="Rounded Rectangle 16">
              <a:extLst>
                <a:ext uri="{FF2B5EF4-FFF2-40B4-BE49-F238E27FC236}">
                  <a16:creationId xmlns:a16="http://schemas.microsoft.com/office/drawing/2014/main" id="{E76D2291-BD1B-EC0C-8942-D60A4793A1C6}"/>
                </a:ext>
              </a:extLst>
            </p:cNvPr>
            <p:cNvSpPr/>
            <p:nvPr/>
          </p:nvSpPr>
          <p:spPr>
            <a:xfrm>
              <a:off x="9154462" y="4746876"/>
              <a:ext cx="2854602" cy="1090311"/>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7" name="TextBox 36">
              <a:extLst>
                <a:ext uri="{FF2B5EF4-FFF2-40B4-BE49-F238E27FC236}">
                  <a16:creationId xmlns:a16="http://schemas.microsoft.com/office/drawing/2014/main" id="{91B858E3-FAD6-C834-2CCD-EBAB615C6CC9}"/>
                </a:ext>
              </a:extLst>
            </p:cNvPr>
            <p:cNvSpPr txBox="1"/>
            <p:nvPr/>
          </p:nvSpPr>
          <p:spPr>
            <a:xfrm>
              <a:off x="9154462" y="5969068"/>
              <a:ext cx="2854602" cy="348544"/>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4025">
                <a:defRPr/>
              </a:pPr>
              <a:r>
                <a:rPr lang="en-US" b="0">
                  <a:solidFill>
                    <a:srgbClr val="333333"/>
                  </a:solidFill>
                  <a:latin typeface="Calibri" panose="020F0502020204030204"/>
                  <a:ea typeface="Open Sans"/>
                  <a:cs typeface="Segoe UI Semibold"/>
                </a:rPr>
                <a:t>What other support do I have?</a:t>
              </a:r>
              <a:endParaRPr lang="en-US" sz="2000"/>
            </a:p>
          </p:txBody>
        </p:sp>
        <p:sp>
          <p:nvSpPr>
            <p:cNvPr id="38" name="TextBox 37">
              <a:extLst>
                <a:ext uri="{FF2B5EF4-FFF2-40B4-BE49-F238E27FC236}">
                  <a16:creationId xmlns:a16="http://schemas.microsoft.com/office/drawing/2014/main" id="{9841227B-B144-C43E-FBB4-5C1685E4AB47}"/>
                </a:ext>
              </a:extLst>
            </p:cNvPr>
            <p:cNvSpPr txBox="1"/>
            <p:nvPr/>
          </p:nvSpPr>
          <p:spPr>
            <a:xfrm>
              <a:off x="10581667" y="5260612"/>
              <a:ext cx="1427397" cy="607366"/>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Components, tools, library vendors</a:t>
              </a:r>
            </a:p>
          </p:txBody>
        </p:sp>
        <p:sp>
          <p:nvSpPr>
            <p:cNvPr id="39" name="TextBox 38">
              <a:extLst>
                <a:ext uri="{FF2B5EF4-FFF2-40B4-BE49-F238E27FC236}">
                  <a16:creationId xmlns:a16="http://schemas.microsoft.com/office/drawing/2014/main" id="{44E59DAA-F3FB-5ED8-27BC-6E6E9F80A3F2}"/>
                </a:ext>
              </a:extLst>
            </p:cNvPr>
            <p:cNvSpPr txBox="1"/>
            <p:nvPr/>
          </p:nvSpPr>
          <p:spPr>
            <a:xfrm>
              <a:off x="9313334" y="5260612"/>
              <a:ext cx="671232" cy="46674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err="1">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Nuget</a:t>
              </a:r>
              <a:endPar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endParaRPr>
            </a:p>
          </p:txBody>
        </p:sp>
        <p:sp>
          <p:nvSpPr>
            <p:cNvPr id="40" name="TextBox 39">
              <a:extLst>
                <a:ext uri="{FF2B5EF4-FFF2-40B4-BE49-F238E27FC236}">
                  <a16:creationId xmlns:a16="http://schemas.microsoft.com/office/drawing/2014/main" id="{52AD2CAD-A98D-7F66-1DD9-A38D3CFE1A53}"/>
                </a:ext>
              </a:extLst>
            </p:cNvPr>
            <p:cNvSpPr txBox="1"/>
            <p:nvPr/>
          </p:nvSpPr>
          <p:spPr>
            <a:xfrm>
              <a:off x="9804748" y="5260612"/>
              <a:ext cx="1064749" cy="46674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err="1">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Github</a:t>
              </a:r>
              <a:endPar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endParaRPr>
            </a:p>
          </p:txBody>
        </p:sp>
        <p:pic>
          <p:nvPicPr>
            <p:cNvPr id="33" name="Graphic 32">
              <a:extLst>
                <a:ext uri="{FF2B5EF4-FFF2-40B4-BE49-F238E27FC236}">
                  <a16:creationId xmlns:a16="http://schemas.microsoft.com/office/drawing/2014/main" id="{B9C61284-6D29-9DC4-C10A-3537F9357C1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090729" y="4967826"/>
              <a:ext cx="409273" cy="400536"/>
            </a:xfrm>
            <a:prstGeom prst="rect">
              <a:avLst/>
            </a:prstGeom>
            <a:effectLst>
              <a:outerShdw blurRad="63500" dist="127000" dir="2700000" algn="tl" rotWithShape="0">
                <a:srgbClr val="B1B3B3">
                  <a:alpha val="50000"/>
                </a:srgbClr>
              </a:outerShdw>
            </a:effectLst>
          </p:spPr>
        </p:pic>
        <p:pic>
          <p:nvPicPr>
            <p:cNvPr id="34" name="Graphic 33">
              <a:extLst>
                <a:ext uri="{FF2B5EF4-FFF2-40B4-BE49-F238E27FC236}">
                  <a16:creationId xmlns:a16="http://schemas.microsoft.com/office/drawing/2014/main" id="{6F17E3E5-F885-4EC5-59DC-0D58588AEC7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157925" y="4972143"/>
              <a:ext cx="358395" cy="350744"/>
            </a:xfrm>
            <a:prstGeom prst="rect">
              <a:avLst/>
            </a:prstGeom>
            <a:effectLst>
              <a:outerShdw blurRad="63500" dist="127000" dir="2700000" algn="tl" rotWithShape="0">
                <a:srgbClr val="B1B3B3">
                  <a:alpha val="50000"/>
                </a:srgbClr>
              </a:outerShdw>
            </a:effectLst>
          </p:spPr>
        </p:pic>
        <p:pic>
          <p:nvPicPr>
            <p:cNvPr id="35" name="Graphic 34">
              <a:extLst>
                <a:ext uri="{FF2B5EF4-FFF2-40B4-BE49-F238E27FC236}">
                  <a16:creationId xmlns:a16="http://schemas.microsoft.com/office/drawing/2014/main" id="{E8A8642C-C9B4-9924-AB33-1F6257C20E1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427599" y="4957338"/>
              <a:ext cx="442702" cy="433251"/>
            </a:xfrm>
            <a:prstGeom prst="rect">
              <a:avLst/>
            </a:prstGeom>
            <a:effectLst>
              <a:outerShdw blurRad="63500" dist="127000" dir="2700000" algn="tl" rotWithShape="0">
                <a:srgbClr val="B1B3B3">
                  <a:alpha val="50000"/>
                </a:srgbClr>
              </a:outerShdw>
            </a:effectLst>
          </p:spPr>
        </p:pic>
      </p:grpSp>
      <p:sp>
        <p:nvSpPr>
          <p:cNvPr id="31" name="Title 34">
            <a:extLst>
              <a:ext uri="{FF2B5EF4-FFF2-40B4-BE49-F238E27FC236}">
                <a16:creationId xmlns:a16="http://schemas.microsoft.com/office/drawing/2014/main" id="{F6D4ABE7-0175-DDCB-EDED-AFC5EC1CC58C}"/>
              </a:ext>
            </a:extLst>
          </p:cNvPr>
          <p:cNvSpPr txBox="1">
            <a:spLocks/>
          </p:cNvSpPr>
          <p:nvPr/>
        </p:nvSpPr>
        <p:spPr>
          <a:xfrm>
            <a:off x="8739763" y="5108002"/>
            <a:ext cx="486729" cy="367107"/>
          </a:xfrm>
          <a:prstGeom prst="rect">
            <a:avLst/>
          </a:prstGeom>
        </p:spPr>
        <p:txBody>
          <a:bodyPr vert="horz" lIns="0" tIns="0" rIns="0" bIns="0" rtlCol="0" anchor="ctr">
            <a:normAutofit fontScale="90000" lnSpcReduction="2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a:t>
            </a:r>
          </a:p>
        </p:txBody>
      </p:sp>
      <p:grpSp>
        <p:nvGrpSpPr>
          <p:cNvPr id="1026" name="Group 1025">
            <a:extLst>
              <a:ext uri="{FF2B5EF4-FFF2-40B4-BE49-F238E27FC236}">
                <a16:creationId xmlns:a16="http://schemas.microsoft.com/office/drawing/2014/main" id="{DE7A6191-1761-10C7-4E7A-6F9403A5ABE1}"/>
              </a:ext>
            </a:extLst>
          </p:cNvPr>
          <p:cNvGrpSpPr/>
          <p:nvPr/>
        </p:nvGrpSpPr>
        <p:grpSpPr>
          <a:xfrm>
            <a:off x="111577" y="4746876"/>
            <a:ext cx="2868615" cy="1467763"/>
            <a:chOff x="111577" y="4746876"/>
            <a:chExt cx="2868615" cy="1467763"/>
          </a:xfrm>
        </p:grpSpPr>
        <p:sp>
          <p:nvSpPr>
            <p:cNvPr id="56" name="Rounded Rectangle 16">
              <a:extLst>
                <a:ext uri="{FF2B5EF4-FFF2-40B4-BE49-F238E27FC236}">
                  <a16:creationId xmlns:a16="http://schemas.microsoft.com/office/drawing/2014/main" id="{E8D5D994-99D9-8BF2-E293-AAC2422183FC}"/>
                </a:ext>
              </a:extLst>
            </p:cNvPr>
            <p:cNvSpPr/>
            <p:nvPr/>
          </p:nvSpPr>
          <p:spPr>
            <a:xfrm>
              <a:off x="113435" y="4746876"/>
              <a:ext cx="2866757" cy="1093629"/>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57" name="TextBox 56">
              <a:extLst>
                <a:ext uri="{FF2B5EF4-FFF2-40B4-BE49-F238E27FC236}">
                  <a16:creationId xmlns:a16="http://schemas.microsoft.com/office/drawing/2014/main" id="{981E6420-4DDC-C218-D748-43A2573D1A42}"/>
                </a:ext>
              </a:extLst>
            </p:cNvPr>
            <p:cNvSpPr txBox="1"/>
            <p:nvPr/>
          </p:nvSpPr>
          <p:spPr>
            <a:xfrm>
              <a:off x="111577" y="5865035"/>
              <a:ext cx="2866757" cy="349604"/>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4025">
                <a:defRPr/>
              </a:pPr>
              <a:r>
                <a:rPr lang="en-US" b="0">
                  <a:solidFill>
                    <a:srgbClr val="333333"/>
                  </a:solidFill>
                  <a:latin typeface="Calibri" panose="020F0502020204030204"/>
                  <a:ea typeface="Open Sans"/>
                  <a:cs typeface="Segoe UI Semibold"/>
                </a:rPr>
                <a:t>What languages can I use?</a:t>
              </a:r>
              <a:endParaRPr lang="en-US"/>
            </a:p>
          </p:txBody>
        </p:sp>
        <p:sp>
          <p:nvSpPr>
            <p:cNvPr id="59" name="TextBox 58">
              <a:extLst>
                <a:ext uri="{FF2B5EF4-FFF2-40B4-BE49-F238E27FC236}">
                  <a16:creationId xmlns:a16="http://schemas.microsoft.com/office/drawing/2014/main" id="{6ABF5CEC-18FD-AD26-DB31-4848EC694277}"/>
                </a:ext>
              </a:extLst>
            </p:cNvPr>
            <p:cNvSpPr txBox="1"/>
            <p:nvPr/>
          </p:nvSpPr>
          <p:spPr>
            <a:xfrm>
              <a:off x="331051" y="5404072"/>
              <a:ext cx="674090" cy="468169"/>
            </a:xfrm>
            <a:prstGeom prst="rect">
              <a:avLst/>
            </a:prstGeom>
            <a:noFill/>
            <a:ln>
              <a:noFill/>
            </a:ln>
          </p:spPr>
          <p:txBody>
            <a:bodyPr wrap="square" lIns="117157" tIns="183765" rIns="117157" bIns="183765" rtlCol="0" anchor="t">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lang="en-US" sz="1000" b="1" kern="0">
                  <a:solidFill>
                    <a:srgbClr val="333333"/>
                  </a:solidFill>
                  <a:latin typeface="Calibri" panose="020F0502020204030204"/>
                  <a:ea typeface="Open Sans"/>
                  <a:cs typeface="Segoe UI Semibold"/>
                </a:rPr>
                <a:t>C#</a:t>
              </a:r>
              <a:endPar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endParaRPr>
            </a:p>
          </p:txBody>
        </p:sp>
        <p:pic>
          <p:nvPicPr>
            <p:cNvPr id="42" name="Picture 41" descr="A hexagon with white letters on it&#10;&#10;Description automatically generated">
              <a:extLst>
                <a:ext uri="{FF2B5EF4-FFF2-40B4-BE49-F238E27FC236}">
                  <a16:creationId xmlns:a16="http://schemas.microsoft.com/office/drawing/2014/main" id="{618E8CAB-EE9C-C9DD-FB20-FD64CC8EDD80}"/>
                </a:ext>
              </a:extLst>
            </p:cNvPr>
            <p:cNvPicPr>
              <a:picLocks noChangeAspect="1"/>
            </p:cNvPicPr>
            <p:nvPr/>
          </p:nvPicPr>
          <p:blipFill>
            <a:blip r:embed="rId19"/>
            <a:stretch>
              <a:fillRect/>
            </a:stretch>
          </p:blipFill>
          <p:spPr>
            <a:xfrm>
              <a:off x="332967" y="4914477"/>
              <a:ext cx="644544" cy="630021"/>
            </a:xfrm>
            <a:prstGeom prst="rect">
              <a:avLst/>
            </a:prstGeom>
            <a:ln>
              <a:noFill/>
            </a:ln>
            <a:effectLst>
              <a:outerShdw blurRad="292100" dist="139700" dir="2700000" algn="tl" rotWithShape="0">
                <a:srgbClr val="333333">
                  <a:alpha val="65000"/>
                </a:srgbClr>
              </a:outerShdw>
            </a:effectLst>
          </p:spPr>
        </p:pic>
        <p:pic>
          <p:nvPicPr>
            <p:cNvPr id="43" name="Picture 42" descr="A purple hexagon with white letters&#10;&#10;Description automatically generated">
              <a:extLst>
                <a:ext uri="{FF2B5EF4-FFF2-40B4-BE49-F238E27FC236}">
                  <a16:creationId xmlns:a16="http://schemas.microsoft.com/office/drawing/2014/main" id="{0CB41B53-5172-DB74-D8B5-3E5ECA99B2E7}"/>
                </a:ext>
              </a:extLst>
            </p:cNvPr>
            <p:cNvPicPr>
              <a:picLocks noChangeAspect="1"/>
            </p:cNvPicPr>
            <p:nvPr/>
          </p:nvPicPr>
          <p:blipFill>
            <a:blip r:embed="rId20"/>
            <a:stretch>
              <a:fillRect/>
            </a:stretch>
          </p:blipFill>
          <p:spPr>
            <a:xfrm>
              <a:off x="1223329" y="4914478"/>
              <a:ext cx="644544" cy="630021"/>
            </a:xfrm>
            <a:prstGeom prst="rect">
              <a:avLst/>
            </a:prstGeom>
            <a:ln>
              <a:noFill/>
            </a:ln>
            <a:effectLst>
              <a:outerShdw blurRad="292100" dist="139700" dir="2700000" algn="tl" rotWithShape="0">
                <a:srgbClr val="333333">
                  <a:alpha val="65000"/>
                </a:srgbClr>
              </a:outerShdw>
            </a:effectLst>
          </p:spPr>
        </p:pic>
        <p:pic>
          <p:nvPicPr>
            <p:cNvPr id="44" name="Picture 43" descr="A blue hexagon with white letters&#10;&#10;Description automatically generated">
              <a:extLst>
                <a:ext uri="{FF2B5EF4-FFF2-40B4-BE49-F238E27FC236}">
                  <a16:creationId xmlns:a16="http://schemas.microsoft.com/office/drawing/2014/main" id="{C15DBBC6-B493-06FA-1BFB-783474C9BB94}"/>
                </a:ext>
              </a:extLst>
            </p:cNvPr>
            <p:cNvPicPr>
              <a:picLocks noChangeAspect="1"/>
            </p:cNvPicPr>
            <p:nvPr/>
          </p:nvPicPr>
          <p:blipFill>
            <a:blip r:embed="rId21"/>
            <a:stretch>
              <a:fillRect/>
            </a:stretch>
          </p:blipFill>
          <p:spPr>
            <a:xfrm>
              <a:off x="2123367" y="4914477"/>
              <a:ext cx="644544" cy="630021"/>
            </a:xfrm>
            <a:prstGeom prst="rect">
              <a:avLst/>
            </a:prstGeom>
            <a:ln>
              <a:noFill/>
            </a:ln>
            <a:effectLst>
              <a:outerShdw blurRad="292100" dist="139700" dir="2700000" algn="tl" rotWithShape="0">
                <a:srgbClr val="333333">
                  <a:alpha val="65000"/>
                </a:srgbClr>
              </a:outerShdw>
            </a:effectLst>
          </p:spPr>
        </p:pic>
        <p:sp>
          <p:nvSpPr>
            <p:cNvPr id="61" name="TextBox 60">
              <a:extLst>
                <a:ext uri="{FF2B5EF4-FFF2-40B4-BE49-F238E27FC236}">
                  <a16:creationId xmlns:a16="http://schemas.microsoft.com/office/drawing/2014/main" id="{E1ABC827-2467-F3A2-23DC-659F1115AE79}"/>
                </a:ext>
              </a:extLst>
            </p:cNvPr>
            <p:cNvSpPr txBox="1"/>
            <p:nvPr/>
          </p:nvSpPr>
          <p:spPr>
            <a:xfrm>
              <a:off x="1240768" y="5404072"/>
              <a:ext cx="674090" cy="468169"/>
            </a:xfrm>
            <a:prstGeom prst="rect">
              <a:avLst/>
            </a:prstGeom>
            <a:noFill/>
            <a:ln>
              <a:noFill/>
            </a:ln>
          </p:spPr>
          <p:txBody>
            <a:bodyPr wrap="square" lIns="117157" tIns="183765" rIns="117157" bIns="183765" rtlCol="0" anchor="t">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lang="en-US" sz="1000" b="1" kern="0">
                  <a:solidFill>
                    <a:srgbClr val="333333"/>
                  </a:solidFill>
                  <a:latin typeface="Calibri" panose="020F0502020204030204"/>
                  <a:ea typeface="Open Sans"/>
                  <a:cs typeface="Segoe UI Semibold"/>
                </a:rPr>
                <a:t>F#</a:t>
              </a:r>
              <a:endPar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endParaRPr>
            </a:p>
          </p:txBody>
        </p:sp>
        <p:sp>
          <p:nvSpPr>
            <p:cNvPr id="62" name="TextBox 61">
              <a:extLst>
                <a:ext uri="{FF2B5EF4-FFF2-40B4-BE49-F238E27FC236}">
                  <a16:creationId xmlns:a16="http://schemas.microsoft.com/office/drawing/2014/main" id="{3299B4C0-ED0C-B90E-166C-2EFE13638530}"/>
                </a:ext>
              </a:extLst>
            </p:cNvPr>
            <p:cNvSpPr txBox="1"/>
            <p:nvPr/>
          </p:nvSpPr>
          <p:spPr>
            <a:xfrm>
              <a:off x="2111774" y="5404072"/>
              <a:ext cx="674090" cy="468169"/>
            </a:xfrm>
            <a:prstGeom prst="rect">
              <a:avLst/>
            </a:prstGeom>
            <a:noFill/>
            <a:ln>
              <a:noFill/>
            </a:ln>
          </p:spPr>
          <p:txBody>
            <a:bodyPr wrap="square" lIns="117157" tIns="183765" rIns="117157" bIns="183765" rtlCol="0" anchor="t">
              <a:spAutoFit/>
            </a:bodyPr>
            <a:lstStyle/>
            <a:p>
              <a:pPr marL="0" marR="0" lvl="0" indent="0" algn="ctr" defTabSz="861065">
                <a:lnSpc>
                  <a:spcPct val="90000"/>
                </a:lnSpc>
                <a:spcBef>
                  <a:spcPts val="0"/>
                </a:spcBef>
                <a:spcAft>
                  <a:spcPts val="0"/>
                </a:spcAft>
                <a:buNone/>
                <a:tabLst/>
                <a:defRPr/>
              </a:pPr>
              <a:r>
                <a:rPr lang="en-US" sz="1000" b="1" kern="0">
                  <a:solidFill>
                    <a:srgbClr val="333333"/>
                  </a:solidFill>
                  <a:latin typeface="Calibri" panose="020F0502020204030204"/>
                  <a:ea typeface="Open Sans"/>
                  <a:cs typeface="Segoe UI Semibold"/>
                </a:rPr>
                <a:t>VB</a:t>
              </a:r>
              <a:endParaRPr lang="en-US"/>
            </a:p>
          </p:txBody>
        </p:sp>
      </p:grpSp>
      <p:sp>
        <p:nvSpPr>
          <p:cNvPr id="1025" name="TextBox 1">
            <a:extLst>
              <a:ext uri="{FF2B5EF4-FFF2-40B4-BE49-F238E27FC236}">
                <a16:creationId xmlns:a16="http://schemas.microsoft.com/office/drawing/2014/main" id="{E938B790-0CED-2F1D-5593-27A5A3046E3C}"/>
              </a:ext>
            </a:extLst>
          </p:cNvPr>
          <p:cNvSpPr txBox="1"/>
          <p:nvPr/>
        </p:nvSpPr>
        <p:spPr>
          <a:xfrm>
            <a:off x="2878114" y="4906202"/>
            <a:ext cx="614265" cy="772768"/>
          </a:xfrm>
          <a:prstGeom prst="rect">
            <a:avLst/>
          </a:prstGeom>
          <a:noFill/>
          <a:ln>
            <a:noFill/>
          </a:ln>
        </p:spPr>
        <p:txBody>
          <a:bodyPr wrap="square" lIns="117157" tIns="183765" rIns="117157" bIns="183765"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61065">
              <a:lnSpc>
                <a:spcPct val="90000"/>
              </a:lnSpc>
              <a:spcBef>
                <a:spcPts val="0"/>
              </a:spcBef>
              <a:spcAft>
                <a:spcPts val="0"/>
              </a:spcAft>
              <a:buNone/>
              <a:tabLst/>
              <a:defRPr/>
            </a:pPr>
            <a:r>
              <a:rPr lang="en-US" sz="2900" kern="0">
                <a:solidFill>
                  <a:srgbClr val="333333"/>
                </a:solidFill>
                <a:latin typeface="Calibri" panose="020F0502020204030204"/>
                <a:ea typeface="Open Sans"/>
                <a:cs typeface="Calibri"/>
              </a:rPr>
              <a:t>+</a:t>
            </a:r>
            <a:endParaRPr lang="en-US"/>
          </a:p>
        </p:txBody>
      </p:sp>
    </p:spTree>
    <p:extLst>
      <p:ext uri="{BB962C8B-B14F-4D97-AF65-F5344CB8AC3E}">
        <p14:creationId xmlns:p14="http://schemas.microsoft.com/office/powerpoint/2010/main" val="19600532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EA264E-393D-1E4C-B1A1-F52238DFA468}"/>
              </a:ext>
            </a:extLst>
          </p:cNvPr>
          <p:cNvSpPr>
            <a:spLocks noGrp="1"/>
          </p:cNvSpPr>
          <p:nvPr>
            <p:ph type="title"/>
          </p:nvPr>
        </p:nvSpPr>
        <p:spPr/>
        <p:txBody>
          <a:bodyPr>
            <a:normAutofit/>
          </a:bodyPr>
          <a:lstStyle/>
          <a:p>
            <a:r>
              <a:rPr lang="en-US">
                <a:latin typeface="Space Grotesk Medium"/>
                <a:ea typeface="Open Sans"/>
              </a:rPr>
              <a:t>What is .NET?</a:t>
            </a:r>
            <a:endParaRPr lang="en-US"/>
          </a:p>
        </p:txBody>
      </p:sp>
      <p:grpSp>
        <p:nvGrpSpPr>
          <p:cNvPr id="1027" name="Group 1026">
            <a:extLst>
              <a:ext uri="{FF2B5EF4-FFF2-40B4-BE49-F238E27FC236}">
                <a16:creationId xmlns:a16="http://schemas.microsoft.com/office/drawing/2014/main" id="{C8F2C828-D5AB-1F5A-92AF-DADFCF4C5FA5}"/>
              </a:ext>
            </a:extLst>
          </p:cNvPr>
          <p:cNvGrpSpPr/>
          <p:nvPr/>
        </p:nvGrpSpPr>
        <p:grpSpPr>
          <a:xfrm>
            <a:off x="3345346" y="4746876"/>
            <a:ext cx="2729735" cy="1570736"/>
            <a:chOff x="3345346" y="4746876"/>
            <a:chExt cx="2729735" cy="1570736"/>
          </a:xfrm>
        </p:grpSpPr>
        <p:sp>
          <p:nvSpPr>
            <p:cNvPr id="7" name="Rounded Rectangle 266">
              <a:extLst>
                <a:ext uri="{FF2B5EF4-FFF2-40B4-BE49-F238E27FC236}">
                  <a16:creationId xmlns:a16="http://schemas.microsoft.com/office/drawing/2014/main" id="{B1529DC0-6007-4BA4-C2A8-70455DE52E83}"/>
                </a:ext>
              </a:extLst>
            </p:cNvPr>
            <p:cNvSpPr/>
            <p:nvPr/>
          </p:nvSpPr>
          <p:spPr>
            <a:xfrm>
              <a:off x="3345346" y="4746876"/>
              <a:ext cx="2714014" cy="1090311"/>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8" name="TextBox 7">
              <a:extLst>
                <a:ext uri="{FF2B5EF4-FFF2-40B4-BE49-F238E27FC236}">
                  <a16:creationId xmlns:a16="http://schemas.microsoft.com/office/drawing/2014/main" id="{96341063-9A6C-9D90-2530-68FC4D2D381C}"/>
                </a:ext>
              </a:extLst>
            </p:cNvPr>
            <p:cNvSpPr txBox="1"/>
            <p:nvPr/>
          </p:nvSpPr>
          <p:spPr>
            <a:xfrm>
              <a:off x="3350218" y="5969068"/>
              <a:ext cx="2724863" cy="348544"/>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4025">
                <a:defRPr/>
              </a:pPr>
              <a:r>
                <a:rPr lang="en-US" b="0">
                  <a:solidFill>
                    <a:srgbClr val="333333"/>
                  </a:solidFill>
                  <a:latin typeface="Calibri" panose="020F0502020204030204"/>
                  <a:ea typeface="Open Sans"/>
                  <a:cs typeface="Segoe UI Semibold"/>
                </a:rPr>
                <a:t>What tools can I use to build .NET apps?</a:t>
              </a:r>
              <a:endParaRPr lang="en-US" b="0"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endParaRPr>
            </a:p>
          </p:txBody>
        </p:sp>
        <p:sp>
          <p:nvSpPr>
            <p:cNvPr id="9" name="TextBox 8">
              <a:extLst>
                <a:ext uri="{FF2B5EF4-FFF2-40B4-BE49-F238E27FC236}">
                  <a16:creationId xmlns:a16="http://schemas.microsoft.com/office/drawing/2014/main" id="{6FF809E3-BC2B-E043-B8DA-A0A5E7553FD0}"/>
                </a:ext>
              </a:extLst>
            </p:cNvPr>
            <p:cNvSpPr txBox="1"/>
            <p:nvPr/>
          </p:nvSpPr>
          <p:spPr>
            <a:xfrm>
              <a:off x="4283770" y="5260612"/>
              <a:ext cx="1045311" cy="607366"/>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Visual studio</a:t>
              </a:r>
              <a:b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b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 code</a:t>
              </a:r>
            </a:p>
          </p:txBody>
        </p:sp>
        <p:sp>
          <p:nvSpPr>
            <p:cNvPr id="10" name="TextBox 9">
              <a:extLst>
                <a:ext uri="{FF2B5EF4-FFF2-40B4-BE49-F238E27FC236}">
                  <a16:creationId xmlns:a16="http://schemas.microsoft.com/office/drawing/2014/main" id="{C0A8FA51-9656-3391-7E79-28F07780D02D}"/>
                </a:ext>
              </a:extLst>
            </p:cNvPr>
            <p:cNvSpPr txBox="1"/>
            <p:nvPr/>
          </p:nvSpPr>
          <p:spPr>
            <a:xfrm>
              <a:off x="5429331" y="5260612"/>
              <a:ext cx="419094" cy="480518"/>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Cli</a:t>
              </a:r>
            </a:p>
          </p:txBody>
        </p:sp>
        <p:pic>
          <p:nvPicPr>
            <p:cNvPr id="11" name="Picture 10">
              <a:extLst>
                <a:ext uri="{FF2B5EF4-FFF2-40B4-BE49-F238E27FC236}">
                  <a16:creationId xmlns:a16="http://schemas.microsoft.com/office/drawing/2014/main" id="{1D7F4FBD-9EEA-927E-FCD2-8088DFCC6D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3378" y="4973711"/>
              <a:ext cx="371001" cy="351741"/>
            </a:xfrm>
            <a:prstGeom prst="rect">
              <a:avLst/>
            </a:prstGeom>
            <a:solidFill>
              <a:srgbClr val="F4F3F5"/>
            </a:solidFill>
            <a:effectLst>
              <a:outerShdw blurRad="63500" dist="127000" dir="2700000" algn="tl" rotWithShape="0">
                <a:srgbClr val="B1B3B3">
                  <a:alpha val="50000"/>
                </a:srgbClr>
              </a:outerShdw>
            </a:effectLst>
          </p:spPr>
        </p:pic>
        <p:pic>
          <p:nvPicPr>
            <p:cNvPr id="12" name="Picture 11" descr="A close up of a logo&#10;&#10;Description automatically generated">
              <a:extLst>
                <a:ext uri="{FF2B5EF4-FFF2-40B4-BE49-F238E27FC236}">
                  <a16:creationId xmlns:a16="http://schemas.microsoft.com/office/drawing/2014/main" id="{BEBFF958-E1C4-DF6B-AE72-A78522593C2C}"/>
                </a:ext>
              </a:extLst>
            </p:cNvPr>
            <p:cNvPicPr>
              <a:picLocks noChangeAspect="1"/>
            </p:cNvPicPr>
            <p:nvPr/>
          </p:nvPicPr>
          <p:blipFill>
            <a:blip r:embed="rId4"/>
            <a:stretch>
              <a:fillRect/>
            </a:stretch>
          </p:blipFill>
          <p:spPr>
            <a:xfrm>
              <a:off x="4625993" y="4973711"/>
              <a:ext cx="360865" cy="351741"/>
            </a:xfrm>
            <a:prstGeom prst="rect">
              <a:avLst/>
            </a:prstGeom>
            <a:noFill/>
            <a:effectLst>
              <a:outerShdw blurRad="63500" dist="127000" dir="2700000" algn="tl" rotWithShape="0">
                <a:srgbClr val="B1B3B3">
                  <a:alpha val="50000"/>
                </a:srgbClr>
              </a:outerShdw>
            </a:effectLst>
          </p:spPr>
        </p:pic>
        <p:pic>
          <p:nvPicPr>
            <p:cNvPr id="13" name="Graphic 12">
              <a:extLst>
                <a:ext uri="{FF2B5EF4-FFF2-40B4-BE49-F238E27FC236}">
                  <a16:creationId xmlns:a16="http://schemas.microsoft.com/office/drawing/2014/main" id="{150254DB-CBDB-864B-DD83-93DE2A4CD6A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98713" y="4950612"/>
              <a:ext cx="408260" cy="397938"/>
            </a:xfrm>
            <a:prstGeom prst="rect">
              <a:avLst/>
            </a:prstGeom>
            <a:effectLst>
              <a:outerShdw blurRad="63500" dist="127000" dir="2700000" algn="tl" rotWithShape="0">
                <a:srgbClr val="B1B3B3">
                  <a:alpha val="50000"/>
                </a:srgbClr>
              </a:outerShdw>
            </a:effectLst>
          </p:spPr>
        </p:pic>
        <p:sp>
          <p:nvSpPr>
            <p:cNvPr id="14" name="TextBox 13">
              <a:extLst>
                <a:ext uri="{FF2B5EF4-FFF2-40B4-BE49-F238E27FC236}">
                  <a16:creationId xmlns:a16="http://schemas.microsoft.com/office/drawing/2014/main" id="{86D12345-A565-9C2F-2DC9-0D5ACFC6031D}"/>
                </a:ext>
              </a:extLst>
            </p:cNvPr>
            <p:cNvSpPr txBox="1"/>
            <p:nvPr/>
          </p:nvSpPr>
          <p:spPr>
            <a:xfrm>
              <a:off x="3368321" y="5260612"/>
              <a:ext cx="1069046" cy="593597"/>
            </a:xfrm>
            <a:prstGeom prst="rect">
              <a:avLst/>
            </a:prstGeom>
            <a:noFill/>
            <a:ln>
              <a:noFill/>
            </a:ln>
          </p:spPr>
          <p:txBody>
            <a:bodyPr wrap="square" lIns="117157" tIns="183765" rIns="117157" bIns="183765" rtlCol="0" anchor="t">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a:cs typeface="Segoe UI Semibold" panose="020B0702040204020203" pitchFamily="34" charset="0"/>
                </a:rPr>
                <a:t>Visual studio</a:t>
              </a:r>
              <a:endParaRPr kumimoji="0" lang="en-US" sz="1800" b="0" i="0" u="none" strike="noStrike" kern="1200" cap="none" spc="0" normalizeH="0" baseline="0" noProof="0">
                <a:ln>
                  <a:noFill/>
                </a:ln>
                <a:solidFill>
                  <a:srgbClr val="333333"/>
                </a:solidFill>
                <a:effectLst/>
                <a:uLnTx/>
                <a:uFillTx/>
                <a:latin typeface="Calibri" panose="020F0502020204030204"/>
                <a:ea typeface="Open Sans"/>
                <a:cs typeface="Segoe UI Semibold" panose="020B0702040204020203" pitchFamily="34" charset="0"/>
              </a:endParaRPr>
            </a:p>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a:cs typeface="Segoe UI Semibold" panose="020B0702040204020203" pitchFamily="34" charset="0"/>
                </a:rPr>
                <a:t>Family</a:t>
              </a:r>
            </a:p>
          </p:txBody>
        </p:sp>
      </p:grpSp>
      <p:grpSp>
        <p:nvGrpSpPr>
          <p:cNvPr id="1028" name="Group 1027">
            <a:extLst>
              <a:ext uri="{FF2B5EF4-FFF2-40B4-BE49-F238E27FC236}">
                <a16:creationId xmlns:a16="http://schemas.microsoft.com/office/drawing/2014/main" id="{01E9827D-735E-707C-2C23-52169E4440A3}"/>
              </a:ext>
            </a:extLst>
          </p:cNvPr>
          <p:cNvGrpSpPr/>
          <p:nvPr/>
        </p:nvGrpSpPr>
        <p:grpSpPr>
          <a:xfrm>
            <a:off x="6391354" y="4746875"/>
            <a:ext cx="2429153" cy="1570736"/>
            <a:chOff x="6391354" y="4746875"/>
            <a:chExt cx="2429153" cy="1570736"/>
          </a:xfrm>
        </p:grpSpPr>
        <p:grpSp>
          <p:nvGrpSpPr>
            <p:cNvPr id="19" name="Group 18">
              <a:extLst>
                <a:ext uri="{FF2B5EF4-FFF2-40B4-BE49-F238E27FC236}">
                  <a16:creationId xmlns:a16="http://schemas.microsoft.com/office/drawing/2014/main" id="{ABF30EB6-5E73-D91A-4F02-501BDA3DC80C}"/>
                </a:ext>
              </a:extLst>
            </p:cNvPr>
            <p:cNvGrpSpPr/>
            <p:nvPr/>
          </p:nvGrpSpPr>
          <p:grpSpPr>
            <a:xfrm>
              <a:off x="6391354" y="4746875"/>
              <a:ext cx="2429153" cy="1570736"/>
              <a:chOff x="729514" y="4672955"/>
              <a:chExt cx="2583054" cy="1715005"/>
            </a:xfrm>
          </p:grpSpPr>
          <p:sp>
            <p:nvSpPr>
              <p:cNvPr id="23" name="Rounded Rectangle 50">
                <a:extLst>
                  <a:ext uri="{FF2B5EF4-FFF2-40B4-BE49-F238E27FC236}">
                    <a16:creationId xmlns:a16="http://schemas.microsoft.com/office/drawing/2014/main" id="{7A6B111E-ABB6-592E-A65B-1DC647D9EBEF}"/>
                  </a:ext>
                </a:extLst>
              </p:cNvPr>
              <p:cNvSpPr/>
              <p:nvPr/>
            </p:nvSpPr>
            <p:spPr>
              <a:xfrm>
                <a:off x="729514" y="4672955"/>
                <a:ext cx="2513304" cy="1190454"/>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24" name="TextBox 23">
                <a:extLst>
                  <a:ext uri="{FF2B5EF4-FFF2-40B4-BE49-F238E27FC236}">
                    <a16:creationId xmlns:a16="http://schemas.microsoft.com/office/drawing/2014/main" id="{D80F108C-6198-BFE3-B847-FA999740F8B2}"/>
                  </a:ext>
                </a:extLst>
              </p:cNvPr>
              <p:cNvSpPr txBox="1"/>
              <p:nvPr/>
            </p:nvSpPr>
            <p:spPr>
              <a:xfrm>
                <a:off x="729514" y="6007403"/>
                <a:ext cx="2513304"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4025">
                  <a:defRPr/>
                </a:pPr>
                <a:r>
                  <a:rPr lang="en-US" b="0">
                    <a:solidFill>
                      <a:srgbClr val="333333"/>
                    </a:solidFill>
                    <a:latin typeface="Calibri" panose="020F0502020204030204"/>
                    <a:ea typeface="Open Sans"/>
                    <a:cs typeface="Segoe UI Semibold"/>
                  </a:rPr>
                  <a:t>Where can you RUN .NET?</a:t>
                </a:r>
                <a:endParaRPr lang="en-US"/>
              </a:p>
            </p:txBody>
          </p:sp>
          <p:sp>
            <p:nvSpPr>
              <p:cNvPr id="25" name="TextBox 24">
                <a:extLst>
                  <a:ext uri="{FF2B5EF4-FFF2-40B4-BE49-F238E27FC236}">
                    <a16:creationId xmlns:a16="http://schemas.microsoft.com/office/drawing/2014/main" id="{E54C4D1C-968B-B910-A59E-C42EB768CADB}"/>
                  </a:ext>
                </a:extLst>
              </p:cNvPr>
              <p:cNvSpPr txBox="1"/>
              <p:nvPr/>
            </p:nvSpPr>
            <p:spPr>
              <a:xfrm>
                <a:off x="1290316" y="5239060"/>
                <a:ext cx="152522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Linux</a:t>
                </a:r>
              </a:p>
            </p:txBody>
          </p:sp>
          <p:sp>
            <p:nvSpPr>
              <p:cNvPr id="26" name="TextBox 25">
                <a:extLst>
                  <a:ext uri="{FF2B5EF4-FFF2-40B4-BE49-F238E27FC236}">
                    <a16:creationId xmlns:a16="http://schemas.microsoft.com/office/drawing/2014/main" id="{0FEC9D5F-986A-337B-333C-36B7E351BBC9}"/>
                  </a:ext>
                </a:extLst>
              </p:cNvPr>
              <p:cNvSpPr txBox="1"/>
              <p:nvPr/>
            </p:nvSpPr>
            <p:spPr>
              <a:xfrm>
                <a:off x="820953" y="5250606"/>
                <a:ext cx="924659"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Windows</a:t>
                </a:r>
              </a:p>
            </p:txBody>
          </p:sp>
          <p:sp>
            <p:nvSpPr>
              <p:cNvPr id="27" name="TextBox 26">
                <a:extLst>
                  <a:ext uri="{FF2B5EF4-FFF2-40B4-BE49-F238E27FC236}">
                    <a16:creationId xmlns:a16="http://schemas.microsoft.com/office/drawing/2014/main" id="{D31B220A-A421-7D46-5F63-F51840928185}"/>
                  </a:ext>
                </a:extLst>
              </p:cNvPr>
              <p:cNvSpPr txBox="1"/>
              <p:nvPr/>
            </p:nvSpPr>
            <p:spPr>
              <a:xfrm>
                <a:off x="2174843" y="5250605"/>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err="1">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Macos</a:t>
                </a:r>
                <a:endPar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endParaRPr>
              </a:p>
            </p:txBody>
          </p:sp>
        </p:grpSp>
        <p:pic>
          <p:nvPicPr>
            <p:cNvPr id="20" name="Graphic 19">
              <a:extLst>
                <a:ext uri="{FF2B5EF4-FFF2-40B4-BE49-F238E27FC236}">
                  <a16:creationId xmlns:a16="http://schemas.microsoft.com/office/drawing/2014/main" id="{0B2AF140-5D59-CF03-2C18-17B66405DB8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26347" y="4940447"/>
              <a:ext cx="318381" cy="381237"/>
            </a:xfrm>
            <a:prstGeom prst="rect">
              <a:avLst/>
            </a:prstGeom>
            <a:effectLst>
              <a:outerShdw blurRad="63500" dist="127000" dir="2700000" algn="tl" rotWithShape="0">
                <a:srgbClr val="B1B3B3">
                  <a:alpha val="50000"/>
                </a:srgbClr>
              </a:outerShdw>
            </a:effectLst>
          </p:spPr>
        </p:pic>
        <p:pic>
          <p:nvPicPr>
            <p:cNvPr id="21" name="Graphic 20">
              <a:extLst>
                <a:ext uri="{FF2B5EF4-FFF2-40B4-BE49-F238E27FC236}">
                  <a16:creationId xmlns:a16="http://schemas.microsoft.com/office/drawing/2014/main" id="{1B2AB0D0-5A7F-BC7F-4E97-87DA0C4B060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48743" y="5005458"/>
              <a:ext cx="326769" cy="318242"/>
            </a:xfrm>
            <a:prstGeom prst="rect">
              <a:avLst/>
            </a:prstGeom>
            <a:effectLst>
              <a:outerShdw blurRad="63500" dist="127000" dir="2700000" algn="tl" rotWithShape="0">
                <a:srgbClr val="B1B3B3">
                  <a:alpha val="50000"/>
                </a:srgbClr>
              </a:outerShdw>
            </a:effectLst>
          </p:spPr>
        </p:pic>
        <p:pic>
          <p:nvPicPr>
            <p:cNvPr id="22" name="Graphic 21">
              <a:extLst>
                <a:ext uri="{FF2B5EF4-FFF2-40B4-BE49-F238E27FC236}">
                  <a16:creationId xmlns:a16="http://schemas.microsoft.com/office/drawing/2014/main" id="{2D16D9BC-4747-4359-7476-3D4FA707262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486094" y="4935759"/>
              <a:ext cx="299651" cy="404075"/>
            </a:xfrm>
            <a:prstGeom prst="rect">
              <a:avLst/>
            </a:prstGeom>
            <a:effectLst>
              <a:outerShdw blurRad="63500" dist="127000" dir="2700000" algn="tl" rotWithShape="0">
                <a:srgbClr val="B1B3B3">
                  <a:alpha val="50000"/>
                </a:srgbClr>
              </a:outerShdw>
            </a:effectLst>
          </p:spPr>
        </p:pic>
      </p:grpSp>
      <p:sp>
        <p:nvSpPr>
          <p:cNvPr id="18" name="Title 34">
            <a:extLst>
              <a:ext uri="{FF2B5EF4-FFF2-40B4-BE49-F238E27FC236}">
                <a16:creationId xmlns:a16="http://schemas.microsoft.com/office/drawing/2014/main" id="{BA873BFC-3A3D-D4A3-7542-EEBCACB8FD86}"/>
              </a:ext>
            </a:extLst>
          </p:cNvPr>
          <p:cNvSpPr txBox="1">
            <a:spLocks/>
          </p:cNvSpPr>
          <p:nvPr/>
        </p:nvSpPr>
        <p:spPr>
          <a:xfrm>
            <a:off x="5976030" y="5108889"/>
            <a:ext cx="535199" cy="383380"/>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a:t>
            </a:r>
          </a:p>
        </p:txBody>
      </p:sp>
      <p:grpSp>
        <p:nvGrpSpPr>
          <p:cNvPr id="1029" name="Group 1028">
            <a:extLst>
              <a:ext uri="{FF2B5EF4-FFF2-40B4-BE49-F238E27FC236}">
                <a16:creationId xmlns:a16="http://schemas.microsoft.com/office/drawing/2014/main" id="{3C86C71E-CEC5-E897-E618-B1070DF61718}"/>
              </a:ext>
            </a:extLst>
          </p:cNvPr>
          <p:cNvGrpSpPr/>
          <p:nvPr/>
        </p:nvGrpSpPr>
        <p:grpSpPr>
          <a:xfrm>
            <a:off x="9154462" y="4746876"/>
            <a:ext cx="2854602" cy="1570736"/>
            <a:chOff x="9154462" y="4746876"/>
            <a:chExt cx="2854602" cy="1570736"/>
          </a:xfrm>
        </p:grpSpPr>
        <p:sp>
          <p:nvSpPr>
            <p:cNvPr id="36" name="Rounded Rectangle 16">
              <a:extLst>
                <a:ext uri="{FF2B5EF4-FFF2-40B4-BE49-F238E27FC236}">
                  <a16:creationId xmlns:a16="http://schemas.microsoft.com/office/drawing/2014/main" id="{E76D2291-BD1B-EC0C-8942-D60A4793A1C6}"/>
                </a:ext>
              </a:extLst>
            </p:cNvPr>
            <p:cNvSpPr/>
            <p:nvPr/>
          </p:nvSpPr>
          <p:spPr>
            <a:xfrm>
              <a:off x="9154462" y="4746876"/>
              <a:ext cx="2854602" cy="1090311"/>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7" name="TextBox 36">
              <a:extLst>
                <a:ext uri="{FF2B5EF4-FFF2-40B4-BE49-F238E27FC236}">
                  <a16:creationId xmlns:a16="http://schemas.microsoft.com/office/drawing/2014/main" id="{91B858E3-FAD6-C834-2CCD-EBAB615C6CC9}"/>
                </a:ext>
              </a:extLst>
            </p:cNvPr>
            <p:cNvSpPr txBox="1"/>
            <p:nvPr/>
          </p:nvSpPr>
          <p:spPr>
            <a:xfrm>
              <a:off x="9154462" y="5969068"/>
              <a:ext cx="2854602" cy="348544"/>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4025">
                <a:defRPr/>
              </a:pPr>
              <a:r>
                <a:rPr lang="en-US" b="0">
                  <a:solidFill>
                    <a:srgbClr val="333333"/>
                  </a:solidFill>
                  <a:latin typeface="Calibri" panose="020F0502020204030204"/>
                  <a:ea typeface="Open Sans"/>
                  <a:cs typeface="Segoe UI Semibold"/>
                </a:rPr>
                <a:t>What other support do I have?</a:t>
              </a:r>
              <a:endParaRPr lang="en-US" sz="2000"/>
            </a:p>
          </p:txBody>
        </p:sp>
        <p:sp>
          <p:nvSpPr>
            <p:cNvPr id="38" name="TextBox 37">
              <a:extLst>
                <a:ext uri="{FF2B5EF4-FFF2-40B4-BE49-F238E27FC236}">
                  <a16:creationId xmlns:a16="http://schemas.microsoft.com/office/drawing/2014/main" id="{9841227B-B144-C43E-FBB4-5C1685E4AB47}"/>
                </a:ext>
              </a:extLst>
            </p:cNvPr>
            <p:cNvSpPr txBox="1"/>
            <p:nvPr/>
          </p:nvSpPr>
          <p:spPr>
            <a:xfrm>
              <a:off x="10581667" y="5260612"/>
              <a:ext cx="1427397" cy="607366"/>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Components, tools, library vendors</a:t>
              </a:r>
            </a:p>
          </p:txBody>
        </p:sp>
        <p:sp>
          <p:nvSpPr>
            <p:cNvPr id="39" name="TextBox 38">
              <a:extLst>
                <a:ext uri="{FF2B5EF4-FFF2-40B4-BE49-F238E27FC236}">
                  <a16:creationId xmlns:a16="http://schemas.microsoft.com/office/drawing/2014/main" id="{44E59DAA-F3FB-5ED8-27BC-6E6E9F80A3F2}"/>
                </a:ext>
              </a:extLst>
            </p:cNvPr>
            <p:cNvSpPr txBox="1"/>
            <p:nvPr/>
          </p:nvSpPr>
          <p:spPr>
            <a:xfrm>
              <a:off x="9313334" y="5260612"/>
              <a:ext cx="671232" cy="46674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err="1">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Nuget</a:t>
              </a:r>
              <a:endPar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endParaRPr>
            </a:p>
          </p:txBody>
        </p:sp>
        <p:sp>
          <p:nvSpPr>
            <p:cNvPr id="40" name="TextBox 39">
              <a:extLst>
                <a:ext uri="{FF2B5EF4-FFF2-40B4-BE49-F238E27FC236}">
                  <a16:creationId xmlns:a16="http://schemas.microsoft.com/office/drawing/2014/main" id="{52AD2CAD-A98D-7F66-1DD9-A38D3CFE1A53}"/>
                </a:ext>
              </a:extLst>
            </p:cNvPr>
            <p:cNvSpPr txBox="1"/>
            <p:nvPr/>
          </p:nvSpPr>
          <p:spPr>
            <a:xfrm>
              <a:off x="9804748" y="5260612"/>
              <a:ext cx="1064749" cy="46674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err="1">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Github</a:t>
              </a:r>
              <a:endPar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endParaRPr>
            </a:p>
          </p:txBody>
        </p:sp>
        <p:pic>
          <p:nvPicPr>
            <p:cNvPr id="33" name="Graphic 32">
              <a:extLst>
                <a:ext uri="{FF2B5EF4-FFF2-40B4-BE49-F238E27FC236}">
                  <a16:creationId xmlns:a16="http://schemas.microsoft.com/office/drawing/2014/main" id="{B9C61284-6D29-9DC4-C10A-3537F9357C1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090729" y="4967826"/>
              <a:ext cx="409273" cy="400536"/>
            </a:xfrm>
            <a:prstGeom prst="rect">
              <a:avLst/>
            </a:prstGeom>
            <a:effectLst>
              <a:outerShdw blurRad="63500" dist="127000" dir="2700000" algn="tl" rotWithShape="0">
                <a:srgbClr val="B1B3B3">
                  <a:alpha val="50000"/>
                </a:srgbClr>
              </a:outerShdw>
            </a:effectLst>
          </p:spPr>
        </p:pic>
        <p:pic>
          <p:nvPicPr>
            <p:cNvPr id="34" name="Graphic 33">
              <a:extLst>
                <a:ext uri="{FF2B5EF4-FFF2-40B4-BE49-F238E27FC236}">
                  <a16:creationId xmlns:a16="http://schemas.microsoft.com/office/drawing/2014/main" id="{6F17E3E5-F885-4EC5-59DC-0D58588AEC7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157925" y="4972143"/>
              <a:ext cx="358395" cy="350744"/>
            </a:xfrm>
            <a:prstGeom prst="rect">
              <a:avLst/>
            </a:prstGeom>
            <a:effectLst>
              <a:outerShdw blurRad="63500" dist="127000" dir="2700000" algn="tl" rotWithShape="0">
                <a:srgbClr val="B1B3B3">
                  <a:alpha val="50000"/>
                </a:srgbClr>
              </a:outerShdw>
            </a:effectLst>
          </p:spPr>
        </p:pic>
        <p:pic>
          <p:nvPicPr>
            <p:cNvPr id="35" name="Graphic 34">
              <a:extLst>
                <a:ext uri="{FF2B5EF4-FFF2-40B4-BE49-F238E27FC236}">
                  <a16:creationId xmlns:a16="http://schemas.microsoft.com/office/drawing/2014/main" id="{E8A8642C-C9B4-9924-AB33-1F6257C20E1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427599" y="4957338"/>
              <a:ext cx="442702" cy="433251"/>
            </a:xfrm>
            <a:prstGeom prst="rect">
              <a:avLst/>
            </a:prstGeom>
            <a:effectLst>
              <a:outerShdw blurRad="63500" dist="127000" dir="2700000" algn="tl" rotWithShape="0">
                <a:srgbClr val="B1B3B3">
                  <a:alpha val="50000"/>
                </a:srgbClr>
              </a:outerShdw>
            </a:effectLst>
          </p:spPr>
        </p:pic>
      </p:grpSp>
      <p:sp>
        <p:nvSpPr>
          <p:cNvPr id="31" name="Title 34">
            <a:extLst>
              <a:ext uri="{FF2B5EF4-FFF2-40B4-BE49-F238E27FC236}">
                <a16:creationId xmlns:a16="http://schemas.microsoft.com/office/drawing/2014/main" id="{F6D4ABE7-0175-DDCB-EDED-AFC5EC1CC58C}"/>
              </a:ext>
            </a:extLst>
          </p:cNvPr>
          <p:cNvSpPr txBox="1">
            <a:spLocks/>
          </p:cNvSpPr>
          <p:nvPr/>
        </p:nvSpPr>
        <p:spPr>
          <a:xfrm>
            <a:off x="8739763" y="5108002"/>
            <a:ext cx="486729" cy="367107"/>
          </a:xfrm>
          <a:prstGeom prst="rect">
            <a:avLst/>
          </a:prstGeom>
        </p:spPr>
        <p:txBody>
          <a:bodyPr vert="horz" lIns="0" tIns="0" rIns="0" bIns="0" rtlCol="0" anchor="ctr">
            <a:normAutofit fontScale="90000" lnSpcReduction="2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a:t>
            </a:r>
          </a:p>
        </p:txBody>
      </p:sp>
      <p:grpSp>
        <p:nvGrpSpPr>
          <p:cNvPr id="1026" name="Group 1025">
            <a:extLst>
              <a:ext uri="{FF2B5EF4-FFF2-40B4-BE49-F238E27FC236}">
                <a16:creationId xmlns:a16="http://schemas.microsoft.com/office/drawing/2014/main" id="{DE7A6191-1761-10C7-4E7A-6F9403A5ABE1}"/>
              </a:ext>
            </a:extLst>
          </p:cNvPr>
          <p:cNvGrpSpPr/>
          <p:nvPr/>
        </p:nvGrpSpPr>
        <p:grpSpPr>
          <a:xfrm>
            <a:off x="111577" y="4746876"/>
            <a:ext cx="2868615" cy="1467763"/>
            <a:chOff x="111577" y="4746876"/>
            <a:chExt cx="2868615" cy="1467763"/>
          </a:xfrm>
        </p:grpSpPr>
        <p:sp>
          <p:nvSpPr>
            <p:cNvPr id="56" name="Rounded Rectangle 16">
              <a:extLst>
                <a:ext uri="{FF2B5EF4-FFF2-40B4-BE49-F238E27FC236}">
                  <a16:creationId xmlns:a16="http://schemas.microsoft.com/office/drawing/2014/main" id="{E8D5D994-99D9-8BF2-E293-AAC2422183FC}"/>
                </a:ext>
              </a:extLst>
            </p:cNvPr>
            <p:cNvSpPr/>
            <p:nvPr/>
          </p:nvSpPr>
          <p:spPr>
            <a:xfrm>
              <a:off x="113435" y="4746876"/>
              <a:ext cx="2866757" cy="1093629"/>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57" name="TextBox 56">
              <a:extLst>
                <a:ext uri="{FF2B5EF4-FFF2-40B4-BE49-F238E27FC236}">
                  <a16:creationId xmlns:a16="http://schemas.microsoft.com/office/drawing/2014/main" id="{981E6420-4DDC-C218-D748-43A2573D1A42}"/>
                </a:ext>
              </a:extLst>
            </p:cNvPr>
            <p:cNvSpPr txBox="1"/>
            <p:nvPr/>
          </p:nvSpPr>
          <p:spPr>
            <a:xfrm>
              <a:off x="111577" y="5865035"/>
              <a:ext cx="2866757" cy="349604"/>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defTabSz="914025">
                <a:defRPr/>
              </a:pPr>
              <a:r>
                <a:rPr lang="en-US" b="0">
                  <a:solidFill>
                    <a:srgbClr val="333333"/>
                  </a:solidFill>
                  <a:latin typeface="Calibri" panose="020F0502020204030204"/>
                  <a:ea typeface="Open Sans"/>
                  <a:cs typeface="Segoe UI Semibold"/>
                </a:rPr>
                <a:t>What languages can I use?</a:t>
              </a:r>
              <a:endParaRPr lang="en-US"/>
            </a:p>
          </p:txBody>
        </p:sp>
        <p:sp>
          <p:nvSpPr>
            <p:cNvPr id="59" name="TextBox 58">
              <a:extLst>
                <a:ext uri="{FF2B5EF4-FFF2-40B4-BE49-F238E27FC236}">
                  <a16:creationId xmlns:a16="http://schemas.microsoft.com/office/drawing/2014/main" id="{6ABF5CEC-18FD-AD26-DB31-4848EC694277}"/>
                </a:ext>
              </a:extLst>
            </p:cNvPr>
            <p:cNvSpPr txBox="1"/>
            <p:nvPr/>
          </p:nvSpPr>
          <p:spPr>
            <a:xfrm>
              <a:off x="331051" y="5404072"/>
              <a:ext cx="674090" cy="468169"/>
            </a:xfrm>
            <a:prstGeom prst="rect">
              <a:avLst/>
            </a:prstGeom>
            <a:noFill/>
            <a:ln>
              <a:noFill/>
            </a:ln>
          </p:spPr>
          <p:txBody>
            <a:bodyPr wrap="square" lIns="117157" tIns="183765" rIns="117157" bIns="183765" rtlCol="0" anchor="t">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lang="en-US" sz="1000" b="1" kern="0">
                  <a:solidFill>
                    <a:srgbClr val="333333"/>
                  </a:solidFill>
                  <a:latin typeface="Calibri" panose="020F0502020204030204"/>
                  <a:ea typeface="Open Sans"/>
                  <a:cs typeface="Segoe UI Semibold"/>
                </a:rPr>
                <a:t>C#</a:t>
              </a:r>
              <a:endPar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endParaRPr>
            </a:p>
          </p:txBody>
        </p:sp>
        <p:pic>
          <p:nvPicPr>
            <p:cNvPr id="42" name="Picture 41" descr="A hexagon with white letters on it&#10;&#10;Description automatically generated">
              <a:extLst>
                <a:ext uri="{FF2B5EF4-FFF2-40B4-BE49-F238E27FC236}">
                  <a16:creationId xmlns:a16="http://schemas.microsoft.com/office/drawing/2014/main" id="{618E8CAB-EE9C-C9DD-FB20-FD64CC8EDD80}"/>
                </a:ext>
              </a:extLst>
            </p:cNvPr>
            <p:cNvPicPr>
              <a:picLocks noChangeAspect="1"/>
            </p:cNvPicPr>
            <p:nvPr/>
          </p:nvPicPr>
          <p:blipFill>
            <a:blip r:embed="rId19"/>
            <a:stretch>
              <a:fillRect/>
            </a:stretch>
          </p:blipFill>
          <p:spPr>
            <a:xfrm>
              <a:off x="332967" y="4914477"/>
              <a:ext cx="644544" cy="630021"/>
            </a:xfrm>
            <a:prstGeom prst="rect">
              <a:avLst/>
            </a:prstGeom>
            <a:ln>
              <a:noFill/>
            </a:ln>
            <a:effectLst>
              <a:outerShdw blurRad="292100" dist="139700" dir="2700000" algn="tl" rotWithShape="0">
                <a:srgbClr val="333333">
                  <a:alpha val="65000"/>
                </a:srgbClr>
              </a:outerShdw>
            </a:effectLst>
          </p:spPr>
        </p:pic>
        <p:pic>
          <p:nvPicPr>
            <p:cNvPr id="43" name="Picture 42" descr="A purple hexagon with white letters&#10;&#10;Description automatically generated">
              <a:extLst>
                <a:ext uri="{FF2B5EF4-FFF2-40B4-BE49-F238E27FC236}">
                  <a16:creationId xmlns:a16="http://schemas.microsoft.com/office/drawing/2014/main" id="{0CB41B53-5172-DB74-D8B5-3E5ECA99B2E7}"/>
                </a:ext>
              </a:extLst>
            </p:cNvPr>
            <p:cNvPicPr>
              <a:picLocks noChangeAspect="1"/>
            </p:cNvPicPr>
            <p:nvPr/>
          </p:nvPicPr>
          <p:blipFill>
            <a:blip r:embed="rId20"/>
            <a:stretch>
              <a:fillRect/>
            </a:stretch>
          </p:blipFill>
          <p:spPr>
            <a:xfrm>
              <a:off x="1223329" y="4914478"/>
              <a:ext cx="644544" cy="630021"/>
            </a:xfrm>
            <a:prstGeom prst="rect">
              <a:avLst/>
            </a:prstGeom>
            <a:ln>
              <a:noFill/>
            </a:ln>
            <a:effectLst>
              <a:outerShdw blurRad="292100" dist="139700" dir="2700000" algn="tl" rotWithShape="0">
                <a:srgbClr val="333333">
                  <a:alpha val="65000"/>
                </a:srgbClr>
              </a:outerShdw>
            </a:effectLst>
          </p:spPr>
        </p:pic>
        <p:pic>
          <p:nvPicPr>
            <p:cNvPr id="44" name="Picture 43" descr="A blue hexagon with white letters&#10;&#10;Description automatically generated">
              <a:extLst>
                <a:ext uri="{FF2B5EF4-FFF2-40B4-BE49-F238E27FC236}">
                  <a16:creationId xmlns:a16="http://schemas.microsoft.com/office/drawing/2014/main" id="{C15DBBC6-B493-06FA-1BFB-783474C9BB94}"/>
                </a:ext>
              </a:extLst>
            </p:cNvPr>
            <p:cNvPicPr>
              <a:picLocks noChangeAspect="1"/>
            </p:cNvPicPr>
            <p:nvPr/>
          </p:nvPicPr>
          <p:blipFill>
            <a:blip r:embed="rId21"/>
            <a:stretch>
              <a:fillRect/>
            </a:stretch>
          </p:blipFill>
          <p:spPr>
            <a:xfrm>
              <a:off x="2123367" y="4914477"/>
              <a:ext cx="644544" cy="630021"/>
            </a:xfrm>
            <a:prstGeom prst="rect">
              <a:avLst/>
            </a:prstGeom>
            <a:ln>
              <a:noFill/>
            </a:ln>
            <a:effectLst>
              <a:outerShdw blurRad="292100" dist="139700" dir="2700000" algn="tl" rotWithShape="0">
                <a:srgbClr val="333333">
                  <a:alpha val="65000"/>
                </a:srgbClr>
              </a:outerShdw>
            </a:effectLst>
          </p:spPr>
        </p:pic>
        <p:sp>
          <p:nvSpPr>
            <p:cNvPr id="61" name="TextBox 60">
              <a:extLst>
                <a:ext uri="{FF2B5EF4-FFF2-40B4-BE49-F238E27FC236}">
                  <a16:creationId xmlns:a16="http://schemas.microsoft.com/office/drawing/2014/main" id="{E1ABC827-2467-F3A2-23DC-659F1115AE79}"/>
                </a:ext>
              </a:extLst>
            </p:cNvPr>
            <p:cNvSpPr txBox="1"/>
            <p:nvPr/>
          </p:nvSpPr>
          <p:spPr>
            <a:xfrm>
              <a:off x="1240768" y="5404072"/>
              <a:ext cx="674090" cy="468169"/>
            </a:xfrm>
            <a:prstGeom prst="rect">
              <a:avLst/>
            </a:prstGeom>
            <a:noFill/>
            <a:ln>
              <a:noFill/>
            </a:ln>
          </p:spPr>
          <p:txBody>
            <a:bodyPr wrap="square" lIns="117157" tIns="183765" rIns="117157" bIns="183765" rtlCol="0" anchor="t">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lang="en-US" sz="1000" b="1" kern="0">
                  <a:solidFill>
                    <a:srgbClr val="333333"/>
                  </a:solidFill>
                  <a:latin typeface="Calibri" panose="020F0502020204030204"/>
                  <a:ea typeface="Open Sans"/>
                  <a:cs typeface="Segoe UI Semibold"/>
                </a:rPr>
                <a:t>F#</a:t>
              </a:r>
              <a:endPar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endParaRPr>
            </a:p>
          </p:txBody>
        </p:sp>
        <p:sp>
          <p:nvSpPr>
            <p:cNvPr id="62" name="TextBox 61">
              <a:extLst>
                <a:ext uri="{FF2B5EF4-FFF2-40B4-BE49-F238E27FC236}">
                  <a16:creationId xmlns:a16="http://schemas.microsoft.com/office/drawing/2014/main" id="{3299B4C0-ED0C-B90E-166C-2EFE13638530}"/>
                </a:ext>
              </a:extLst>
            </p:cNvPr>
            <p:cNvSpPr txBox="1"/>
            <p:nvPr/>
          </p:nvSpPr>
          <p:spPr>
            <a:xfrm>
              <a:off x="2111774" y="5404072"/>
              <a:ext cx="674090" cy="468169"/>
            </a:xfrm>
            <a:prstGeom prst="rect">
              <a:avLst/>
            </a:prstGeom>
            <a:noFill/>
            <a:ln>
              <a:noFill/>
            </a:ln>
          </p:spPr>
          <p:txBody>
            <a:bodyPr wrap="square" lIns="117157" tIns="183765" rIns="117157" bIns="183765" rtlCol="0" anchor="t">
              <a:spAutoFit/>
            </a:bodyPr>
            <a:lstStyle/>
            <a:p>
              <a:pPr marL="0" marR="0" lvl="0" indent="0" algn="ctr" defTabSz="861065">
                <a:lnSpc>
                  <a:spcPct val="90000"/>
                </a:lnSpc>
                <a:spcBef>
                  <a:spcPts val="0"/>
                </a:spcBef>
                <a:spcAft>
                  <a:spcPts val="0"/>
                </a:spcAft>
                <a:buNone/>
                <a:tabLst/>
                <a:defRPr/>
              </a:pPr>
              <a:r>
                <a:rPr lang="en-US" sz="1000" b="1" kern="0">
                  <a:solidFill>
                    <a:srgbClr val="333333"/>
                  </a:solidFill>
                  <a:latin typeface="Calibri" panose="020F0502020204030204"/>
                  <a:ea typeface="Open Sans"/>
                  <a:cs typeface="Segoe UI Semibold"/>
                </a:rPr>
                <a:t>VB</a:t>
              </a:r>
              <a:endParaRPr lang="en-US"/>
            </a:p>
          </p:txBody>
        </p:sp>
      </p:grpSp>
      <p:sp>
        <p:nvSpPr>
          <p:cNvPr id="1025" name="TextBox 1">
            <a:extLst>
              <a:ext uri="{FF2B5EF4-FFF2-40B4-BE49-F238E27FC236}">
                <a16:creationId xmlns:a16="http://schemas.microsoft.com/office/drawing/2014/main" id="{E938B790-0CED-2F1D-5593-27A5A3046E3C}"/>
              </a:ext>
            </a:extLst>
          </p:cNvPr>
          <p:cNvSpPr txBox="1"/>
          <p:nvPr/>
        </p:nvSpPr>
        <p:spPr>
          <a:xfrm>
            <a:off x="2878114" y="4906202"/>
            <a:ext cx="614265" cy="772768"/>
          </a:xfrm>
          <a:prstGeom prst="rect">
            <a:avLst/>
          </a:prstGeom>
          <a:noFill/>
          <a:ln>
            <a:noFill/>
          </a:ln>
        </p:spPr>
        <p:txBody>
          <a:bodyPr wrap="square" lIns="117157" tIns="183765" rIns="117157" bIns="183765"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61065">
              <a:lnSpc>
                <a:spcPct val="90000"/>
              </a:lnSpc>
              <a:spcBef>
                <a:spcPts val="0"/>
              </a:spcBef>
              <a:spcAft>
                <a:spcPts val="0"/>
              </a:spcAft>
              <a:buNone/>
              <a:tabLst/>
              <a:defRPr/>
            </a:pPr>
            <a:r>
              <a:rPr lang="en-US" sz="2900" kern="0">
                <a:solidFill>
                  <a:srgbClr val="333333"/>
                </a:solidFill>
                <a:latin typeface="Calibri" panose="020F0502020204030204"/>
                <a:ea typeface="Open Sans"/>
                <a:cs typeface="Calibri"/>
              </a:rPr>
              <a:t>+</a:t>
            </a:r>
            <a:endParaRPr lang="en-US"/>
          </a:p>
        </p:txBody>
      </p:sp>
      <p:sp>
        <p:nvSpPr>
          <p:cNvPr id="17" name="Rounded Rectangle 9">
            <a:extLst>
              <a:ext uri="{FF2B5EF4-FFF2-40B4-BE49-F238E27FC236}">
                <a16:creationId xmlns:a16="http://schemas.microsoft.com/office/drawing/2014/main" id="{8B5FE99B-B980-16E1-5DD3-629528F4A6D8}"/>
              </a:ext>
            </a:extLst>
          </p:cNvPr>
          <p:cNvSpPr/>
          <p:nvPr/>
        </p:nvSpPr>
        <p:spPr bwMode="auto">
          <a:xfrm rot="10800000" flipH="1" flipV="1">
            <a:off x="1367822" y="2313665"/>
            <a:ext cx="9487221" cy="1723172"/>
          </a:xfrm>
          <a:prstGeom prst="roundRect">
            <a:avLst>
              <a:gd name="adj" fmla="val 11316"/>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29" name="TextBox 28">
            <a:extLst>
              <a:ext uri="{FF2B5EF4-FFF2-40B4-BE49-F238E27FC236}">
                <a16:creationId xmlns:a16="http://schemas.microsoft.com/office/drawing/2014/main" id="{A1EFEEC0-7B1C-A3D2-9665-9CAE5216EB14}"/>
              </a:ext>
            </a:extLst>
          </p:cNvPr>
          <p:cNvSpPr txBox="1"/>
          <p:nvPr/>
        </p:nvSpPr>
        <p:spPr>
          <a:xfrm>
            <a:off x="3117899"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SemiBold" pitchFamily="2" charset="0"/>
              </a:rPr>
              <a:t>Web</a:t>
            </a:r>
          </a:p>
        </p:txBody>
      </p:sp>
      <p:sp>
        <p:nvSpPr>
          <p:cNvPr id="32" name="TextBox 31">
            <a:extLst>
              <a:ext uri="{FF2B5EF4-FFF2-40B4-BE49-F238E27FC236}">
                <a16:creationId xmlns:a16="http://schemas.microsoft.com/office/drawing/2014/main" id="{5ECFBAD6-46FF-40AD-9612-B0E28891DA71}"/>
              </a:ext>
            </a:extLst>
          </p:cNvPr>
          <p:cNvSpPr txBox="1"/>
          <p:nvPr/>
        </p:nvSpPr>
        <p:spPr>
          <a:xfrm>
            <a:off x="5547658" y="3629394"/>
            <a:ext cx="1206947"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SemiBold" pitchFamily="2" charset="0"/>
              </a:rPr>
              <a:t>Mobile</a:t>
            </a:r>
          </a:p>
        </p:txBody>
      </p:sp>
      <p:sp>
        <p:nvSpPr>
          <p:cNvPr id="45" name="TextBox 44">
            <a:extLst>
              <a:ext uri="{FF2B5EF4-FFF2-40B4-BE49-F238E27FC236}">
                <a16:creationId xmlns:a16="http://schemas.microsoft.com/office/drawing/2014/main" id="{DE3E40BB-3C2A-B521-6FF0-48B969349C35}"/>
              </a:ext>
            </a:extLst>
          </p:cNvPr>
          <p:cNvSpPr txBox="1"/>
          <p:nvPr/>
        </p:nvSpPr>
        <p:spPr>
          <a:xfrm>
            <a:off x="6744862" y="3629394"/>
            <a:ext cx="120698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SemiBold" pitchFamily="2" charset="0"/>
              </a:rPr>
              <a:t>Gaming</a:t>
            </a:r>
          </a:p>
        </p:txBody>
      </p:sp>
      <p:sp>
        <p:nvSpPr>
          <p:cNvPr id="47" name="TextBox 46">
            <a:extLst>
              <a:ext uri="{FF2B5EF4-FFF2-40B4-BE49-F238E27FC236}">
                <a16:creationId xmlns:a16="http://schemas.microsoft.com/office/drawing/2014/main" id="{37DFF741-C12B-DA26-CB0A-C4C790FED869}"/>
              </a:ext>
            </a:extLst>
          </p:cNvPr>
          <p:cNvSpPr txBox="1"/>
          <p:nvPr/>
        </p:nvSpPr>
        <p:spPr>
          <a:xfrm>
            <a:off x="7898956" y="3629394"/>
            <a:ext cx="125127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SemiBold" pitchFamily="2" charset="0"/>
              </a:rPr>
              <a:t>IoT</a:t>
            </a:r>
          </a:p>
        </p:txBody>
      </p:sp>
      <p:sp>
        <p:nvSpPr>
          <p:cNvPr id="49" name="TextBox 48">
            <a:extLst>
              <a:ext uri="{FF2B5EF4-FFF2-40B4-BE49-F238E27FC236}">
                <a16:creationId xmlns:a16="http://schemas.microsoft.com/office/drawing/2014/main" id="{6EF4026D-F7B3-071D-A122-B27831FFE3DC}"/>
              </a:ext>
            </a:extLst>
          </p:cNvPr>
          <p:cNvSpPr txBox="1"/>
          <p:nvPr/>
        </p:nvSpPr>
        <p:spPr>
          <a:xfrm>
            <a:off x="9084466" y="3629394"/>
            <a:ext cx="119596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SemiBold" pitchFamily="2" charset="0"/>
              </a:rPr>
              <a:t>AI</a:t>
            </a:r>
          </a:p>
        </p:txBody>
      </p:sp>
      <p:sp>
        <p:nvSpPr>
          <p:cNvPr id="51" name="TextBox 50">
            <a:extLst>
              <a:ext uri="{FF2B5EF4-FFF2-40B4-BE49-F238E27FC236}">
                <a16:creationId xmlns:a16="http://schemas.microsoft.com/office/drawing/2014/main" id="{23AB3C7A-7799-6BD8-6406-C0857B27BAB3}"/>
              </a:ext>
            </a:extLst>
          </p:cNvPr>
          <p:cNvSpPr txBox="1"/>
          <p:nvPr/>
        </p:nvSpPr>
        <p:spPr>
          <a:xfrm>
            <a:off x="4327534" y="3629394"/>
            <a:ext cx="1251269"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SemiBold" pitchFamily="2" charset="0"/>
              </a:rPr>
              <a:t>Desktop</a:t>
            </a:r>
          </a:p>
        </p:txBody>
      </p:sp>
      <p:sp>
        <p:nvSpPr>
          <p:cNvPr id="53" name="Freeform: Shape 262">
            <a:extLst>
              <a:ext uri="{FF2B5EF4-FFF2-40B4-BE49-F238E27FC236}">
                <a16:creationId xmlns:a16="http://schemas.microsoft.com/office/drawing/2014/main" id="{6ED84836-17B3-87DD-3BE5-4AB4384AB048}"/>
              </a:ext>
            </a:extLst>
          </p:cNvPr>
          <p:cNvSpPr/>
          <p:nvPr/>
        </p:nvSpPr>
        <p:spPr>
          <a:xfrm>
            <a:off x="3781366" y="3229573"/>
            <a:ext cx="6207" cy="6207"/>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a:ea typeface="Open Sans" panose="020B0606030504020204" pitchFamily="34" charset="0"/>
              <a:cs typeface="Space Grotesk SemiBold" pitchFamily="2" charset="0"/>
            </a:endParaRPr>
          </a:p>
        </p:txBody>
      </p:sp>
      <p:sp>
        <p:nvSpPr>
          <p:cNvPr id="55" name="TextBox 54">
            <a:extLst>
              <a:ext uri="{FF2B5EF4-FFF2-40B4-BE49-F238E27FC236}">
                <a16:creationId xmlns:a16="http://schemas.microsoft.com/office/drawing/2014/main" id="{CAD85939-3FB3-0CCE-2972-864F3474027D}"/>
              </a:ext>
            </a:extLst>
          </p:cNvPr>
          <p:cNvSpPr txBox="1"/>
          <p:nvPr/>
        </p:nvSpPr>
        <p:spPr>
          <a:xfrm>
            <a:off x="1911575"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Open Sans" panose="020B0606030504020204" pitchFamily="34" charset="0"/>
              </a:rPr>
              <a:t>Cloud</a:t>
            </a:r>
          </a:p>
        </p:txBody>
      </p:sp>
      <p:sp>
        <p:nvSpPr>
          <p:cNvPr id="60" name="Graphic 1075">
            <a:extLst>
              <a:ext uri="{FF2B5EF4-FFF2-40B4-BE49-F238E27FC236}">
                <a16:creationId xmlns:a16="http://schemas.microsoft.com/office/drawing/2014/main" id="{364F1610-5013-063E-92E7-4BD75A12AB52}"/>
              </a:ext>
            </a:extLst>
          </p:cNvPr>
          <p:cNvSpPr/>
          <p:nvPr/>
        </p:nvSpPr>
        <p:spPr>
          <a:xfrm>
            <a:off x="2250915" y="3079673"/>
            <a:ext cx="520065" cy="339910"/>
          </a:xfrm>
          <a:custGeom>
            <a:avLst/>
            <a:gdLst>
              <a:gd name="connsiteX0" fmla="*/ 109000 w 520065"/>
              <a:gd name="connsiteY0" fmla="*/ 126550 h 339910"/>
              <a:gd name="connsiteX1" fmla="*/ 286913 w 520065"/>
              <a:gd name="connsiteY1" fmla="*/ 2400 h 339910"/>
              <a:gd name="connsiteX2" fmla="*/ 411065 w 520065"/>
              <a:gd name="connsiteY2" fmla="*/ 126550 h 339910"/>
              <a:gd name="connsiteX3" fmla="*/ 413385 w 520065"/>
              <a:gd name="connsiteY3" fmla="*/ 126550 h 339910"/>
              <a:gd name="connsiteX4" fmla="*/ 520065 w 520065"/>
              <a:gd name="connsiteY4" fmla="*/ 233230 h 339910"/>
              <a:gd name="connsiteX5" fmla="*/ 413385 w 520065"/>
              <a:gd name="connsiteY5" fmla="*/ 339910 h 339910"/>
              <a:gd name="connsiteX6" fmla="*/ 106680 w 520065"/>
              <a:gd name="connsiteY6" fmla="*/ 339910 h 339910"/>
              <a:gd name="connsiteX7" fmla="*/ 0 w 520065"/>
              <a:gd name="connsiteY7" fmla="*/ 233230 h 339910"/>
              <a:gd name="connsiteX8" fmla="*/ 106680 w 520065"/>
              <a:gd name="connsiteY8" fmla="*/ 126550 h 339910"/>
              <a:gd name="connsiteX9" fmla="*/ 109000 w 520065"/>
              <a:gd name="connsiteY9" fmla="*/ 126550 h 33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5" h="339910">
                <a:moveTo>
                  <a:pt x="109000" y="126550"/>
                </a:moveTo>
                <a:cubicBezTo>
                  <a:pt x="123847" y="43137"/>
                  <a:pt x="203501" y="-12447"/>
                  <a:pt x="286913" y="2400"/>
                </a:cubicBezTo>
                <a:cubicBezTo>
                  <a:pt x="350230" y="13669"/>
                  <a:pt x="399797" y="63234"/>
                  <a:pt x="411065" y="126550"/>
                </a:cubicBezTo>
                <a:lnTo>
                  <a:pt x="413385" y="126550"/>
                </a:lnTo>
                <a:cubicBezTo>
                  <a:pt x="472302" y="126550"/>
                  <a:pt x="520065" y="174313"/>
                  <a:pt x="520065" y="233230"/>
                </a:cubicBezTo>
                <a:cubicBezTo>
                  <a:pt x="520065" y="292147"/>
                  <a:pt x="472302" y="339910"/>
                  <a:pt x="413385" y="339910"/>
                </a:cubicBezTo>
                <a:lnTo>
                  <a:pt x="106680" y="339910"/>
                </a:lnTo>
                <a:cubicBezTo>
                  <a:pt x="47762" y="339910"/>
                  <a:pt x="0" y="292147"/>
                  <a:pt x="0" y="233230"/>
                </a:cubicBezTo>
                <a:cubicBezTo>
                  <a:pt x="0" y="174313"/>
                  <a:pt x="47762" y="126550"/>
                  <a:pt x="106680" y="126550"/>
                </a:cubicBezTo>
                <a:lnTo>
                  <a:pt x="109000" y="12655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024" name="Graphic 1076">
            <a:extLst>
              <a:ext uri="{FF2B5EF4-FFF2-40B4-BE49-F238E27FC236}">
                <a16:creationId xmlns:a16="http://schemas.microsoft.com/office/drawing/2014/main" id="{350EF383-481C-54B9-7993-C717AEDB6AAA}"/>
              </a:ext>
            </a:extLst>
          </p:cNvPr>
          <p:cNvSpPr/>
          <p:nvPr/>
        </p:nvSpPr>
        <p:spPr>
          <a:xfrm>
            <a:off x="4683289" y="2992747"/>
            <a:ext cx="533373" cy="506730"/>
          </a:xfrm>
          <a:custGeom>
            <a:avLst/>
            <a:gdLst>
              <a:gd name="connsiteX0" fmla="*/ 126683 w 533373"/>
              <a:gd name="connsiteY0" fmla="*/ 506730 h 506730"/>
              <a:gd name="connsiteX1" fmla="*/ 106686 w 533373"/>
              <a:gd name="connsiteY1" fmla="*/ 486722 h 506730"/>
              <a:gd name="connsiteX2" fmla="*/ 123962 w 533373"/>
              <a:gd name="connsiteY2" fmla="*/ 466912 h 506730"/>
              <a:gd name="connsiteX3" fmla="*/ 126683 w 533373"/>
              <a:gd name="connsiteY3" fmla="*/ 466725 h 506730"/>
              <a:gd name="connsiteX4" fmla="*/ 173328 w 533373"/>
              <a:gd name="connsiteY4" fmla="*/ 466725 h 506730"/>
              <a:gd name="connsiteX5" fmla="*/ 173328 w 533373"/>
              <a:gd name="connsiteY5" fmla="*/ 400103 h 506730"/>
              <a:gd name="connsiteX6" fmla="*/ 60008 w 533373"/>
              <a:gd name="connsiteY6" fmla="*/ 400103 h 506730"/>
              <a:gd name="connsiteX7" fmla="*/ 133 w 533373"/>
              <a:gd name="connsiteY7" fmla="*/ 344203 h 506730"/>
              <a:gd name="connsiteX8" fmla="*/ 0 w 533373"/>
              <a:gd name="connsiteY8" fmla="*/ 340096 h 506730"/>
              <a:gd name="connsiteX9" fmla="*/ 0 w 533373"/>
              <a:gd name="connsiteY9" fmla="*/ 60008 h 506730"/>
              <a:gd name="connsiteX10" fmla="*/ 55900 w 533373"/>
              <a:gd name="connsiteY10" fmla="*/ 133 h 506730"/>
              <a:gd name="connsiteX11" fmla="*/ 60008 w 533373"/>
              <a:gd name="connsiteY11" fmla="*/ 0 h 506730"/>
              <a:gd name="connsiteX12" fmla="*/ 473366 w 533373"/>
              <a:gd name="connsiteY12" fmla="*/ 0 h 506730"/>
              <a:gd name="connsiteX13" fmla="*/ 533240 w 533373"/>
              <a:gd name="connsiteY13" fmla="*/ 55900 h 506730"/>
              <a:gd name="connsiteX14" fmla="*/ 533373 w 533373"/>
              <a:gd name="connsiteY14" fmla="*/ 60008 h 506730"/>
              <a:gd name="connsiteX15" fmla="*/ 533373 w 533373"/>
              <a:gd name="connsiteY15" fmla="*/ 340096 h 506730"/>
              <a:gd name="connsiteX16" fmla="*/ 477473 w 533373"/>
              <a:gd name="connsiteY16" fmla="*/ 399970 h 506730"/>
              <a:gd name="connsiteX17" fmla="*/ 473366 w 533373"/>
              <a:gd name="connsiteY17" fmla="*/ 400103 h 506730"/>
              <a:gd name="connsiteX18" fmla="*/ 360018 w 533373"/>
              <a:gd name="connsiteY18" fmla="*/ 400103 h 506730"/>
              <a:gd name="connsiteX19" fmla="*/ 360018 w 533373"/>
              <a:gd name="connsiteY19" fmla="*/ 466725 h 506730"/>
              <a:gd name="connsiteX20" fmla="*/ 406718 w 533373"/>
              <a:gd name="connsiteY20" fmla="*/ 466725 h 506730"/>
              <a:gd name="connsiteX21" fmla="*/ 426923 w 533373"/>
              <a:gd name="connsiteY21" fmla="*/ 486522 h 506730"/>
              <a:gd name="connsiteX22" fmla="*/ 409438 w 533373"/>
              <a:gd name="connsiteY22" fmla="*/ 506570 h 506730"/>
              <a:gd name="connsiteX23" fmla="*/ 406718 w 533373"/>
              <a:gd name="connsiteY23" fmla="*/ 506730 h 506730"/>
              <a:gd name="connsiteX24" fmla="*/ 126683 w 533373"/>
              <a:gd name="connsiteY24" fmla="*/ 506730 h 506730"/>
              <a:gd name="connsiteX25" fmla="*/ 319987 w 533373"/>
              <a:gd name="connsiteY25" fmla="*/ 400103 h 506730"/>
              <a:gd name="connsiteX26" fmla="*/ 213307 w 533373"/>
              <a:gd name="connsiteY26" fmla="*/ 400103 h 506730"/>
              <a:gd name="connsiteX27" fmla="*/ 213333 w 533373"/>
              <a:gd name="connsiteY27" fmla="*/ 466725 h 506730"/>
              <a:gd name="connsiteX28" fmla="*/ 320013 w 533373"/>
              <a:gd name="connsiteY28" fmla="*/ 466725 h 506730"/>
              <a:gd name="connsiteX29" fmla="*/ 319987 w 533373"/>
              <a:gd name="connsiteY29" fmla="*/ 400103 h 50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33373" h="506730">
                <a:moveTo>
                  <a:pt x="126683" y="506730"/>
                </a:moveTo>
                <a:cubicBezTo>
                  <a:pt x="115636" y="506727"/>
                  <a:pt x="106683" y="497769"/>
                  <a:pt x="106686" y="486722"/>
                </a:cubicBezTo>
                <a:cubicBezTo>
                  <a:pt x="106689" y="476729"/>
                  <a:pt x="114064" y="468275"/>
                  <a:pt x="123962" y="466912"/>
                </a:cubicBezTo>
                <a:lnTo>
                  <a:pt x="126683" y="466725"/>
                </a:lnTo>
                <a:lnTo>
                  <a:pt x="173328" y="466725"/>
                </a:lnTo>
                <a:lnTo>
                  <a:pt x="173328" y="400103"/>
                </a:lnTo>
                <a:lnTo>
                  <a:pt x="60008" y="400103"/>
                </a:lnTo>
                <a:cubicBezTo>
                  <a:pt x="28457" y="400106"/>
                  <a:pt x="2293" y="375679"/>
                  <a:pt x="133" y="344203"/>
                </a:cubicBezTo>
                <a:lnTo>
                  <a:pt x="0" y="340096"/>
                </a:lnTo>
                <a:lnTo>
                  <a:pt x="0" y="60008"/>
                </a:lnTo>
                <a:cubicBezTo>
                  <a:pt x="-4" y="28457"/>
                  <a:pt x="24424" y="2293"/>
                  <a:pt x="55900" y="133"/>
                </a:cubicBezTo>
                <a:lnTo>
                  <a:pt x="60008" y="0"/>
                </a:lnTo>
                <a:lnTo>
                  <a:pt x="473366" y="0"/>
                </a:lnTo>
                <a:cubicBezTo>
                  <a:pt x="504916" y="-4"/>
                  <a:pt x="531080" y="24424"/>
                  <a:pt x="533240" y="55900"/>
                </a:cubicBezTo>
                <a:lnTo>
                  <a:pt x="533373" y="60008"/>
                </a:lnTo>
                <a:lnTo>
                  <a:pt x="533373" y="340096"/>
                </a:lnTo>
                <a:cubicBezTo>
                  <a:pt x="533376" y="371646"/>
                  <a:pt x="508949" y="397810"/>
                  <a:pt x="477473" y="399970"/>
                </a:cubicBezTo>
                <a:lnTo>
                  <a:pt x="473366" y="400103"/>
                </a:lnTo>
                <a:lnTo>
                  <a:pt x="360018" y="400103"/>
                </a:lnTo>
                <a:lnTo>
                  <a:pt x="360018" y="466725"/>
                </a:lnTo>
                <a:lnTo>
                  <a:pt x="406718" y="466725"/>
                </a:lnTo>
                <a:cubicBezTo>
                  <a:pt x="417764" y="466613"/>
                  <a:pt x="426811" y="475475"/>
                  <a:pt x="426923" y="486522"/>
                </a:cubicBezTo>
                <a:cubicBezTo>
                  <a:pt x="427027" y="496673"/>
                  <a:pt x="419508" y="505293"/>
                  <a:pt x="409438" y="506570"/>
                </a:cubicBezTo>
                <a:lnTo>
                  <a:pt x="406718" y="506730"/>
                </a:lnTo>
                <a:lnTo>
                  <a:pt x="126683" y="506730"/>
                </a:lnTo>
                <a:close/>
                <a:moveTo>
                  <a:pt x="319987" y="400103"/>
                </a:moveTo>
                <a:lnTo>
                  <a:pt x="213307" y="400103"/>
                </a:lnTo>
                <a:lnTo>
                  <a:pt x="213333" y="466725"/>
                </a:lnTo>
                <a:lnTo>
                  <a:pt x="320013" y="466725"/>
                </a:lnTo>
                <a:lnTo>
                  <a:pt x="319987" y="400103"/>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031" name="Graphic 1077">
            <a:extLst>
              <a:ext uri="{FF2B5EF4-FFF2-40B4-BE49-F238E27FC236}">
                <a16:creationId xmlns:a16="http://schemas.microsoft.com/office/drawing/2014/main" id="{CE0CDF4F-FCBD-4D55-52F0-0AE904838162}"/>
              </a:ext>
            </a:extLst>
          </p:cNvPr>
          <p:cNvSpPr/>
          <p:nvPr/>
        </p:nvSpPr>
        <p:spPr>
          <a:xfrm>
            <a:off x="5970867" y="2921474"/>
            <a:ext cx="320040" cy="533400"/>
          </a:xfrm>
          <a:custGeom>
            <a:avLst/>
            <a:gdLst>
              <a:gd name="connsiteX0" fmla="*/ 260033 w 320040"/>
              <a:gd name="connsiteY0" fmla="*/ 0 h 533400"/>
              <a:gd name="connsiteX1" fmla="*/ 320040 w 320040"/>
              <a:gd name="connsiteY1" fmla="*/ 60008 h 533400"/>
              <a:gd name="connsiteX2" fmla="*/ 320040 w 320040"/>
              <a:gd name="connsiteY2" fmla="*/ 473393 h 533400"/>
              <a:gd name="connsiteX3" fmla="*/ 260033 w 320040"/>
              <a:gd name="connsiteY3" fmla="*/ 533400 h 533400"/>
              <a:gd name="connsiteX4" fmla="*/ 60008 w 320040"/>
              <a:gd name="connsiteY4" fmla="*/ 533400 h 533400"/>
              <a:gd name="connsiteX5" fmla="*/ 0 w 320040"/>
              <a:gd name="connsiteY5" fmla="*/ 473393 h 533400"/>
              <a:gd name="connsiteX6" fmla="*/ 0 w 320040"/>
              <a:gd name="connsiteY6" fmla="*/ 60008 h 533400"/>
              <a:gd name="connsiteX7" fmla="*/ 60008 w 320040"/>
              <a:gd name="connsiteY7" fmla="*/ 0 h 533400"/>
              <a:gd name="connsiteX8" fmla="*/ 260033 w 320040"/>
              <a:gd name="connsiteY8" fmla="*/ 0 h 533400"/>
              <a:gd name="connsiteX9" fmla="*/ 193358 w 320040"/>
              <a:gd name="connsiteY9" fmla="*/ 426720 h 533400"/>
              <a:gd name="connsiteX10" fmla="*/ 126683 w 320040"/>
              <a:gd name="connsiteY10" fmla="*/ 426720 h 533400"/>
              <a:gd name="connsiteX11" fmla="*/ 106680 w 320040"/>
              <a:gd name="connsiteY11" fmla="*/ 446723 h 533400"/>
              <a:gd name="connsiteX12" fmla="*/ 126683 w 320040"/>
              <a:gd name="connsiteY12" fmla="*/ 466725 h 533400"/>
              <a:gd name="connsiteX13" fmla="*/ 193358 w 320040"/>
              <a:gd name="connsiteY13" fmla="*/ 466725 h 533400"/>
              <a:gd name="connsiteX14" fmla="*/ 213360 w 320040"/>
              <a:gd name="connsiteY14" fmla="*/ 446723 h 533400"/>
              <a:gd name="connsiteX15" fmla="*/ 193358 w 320040"/>
              <a:gd name="connsiteY15" fmla="*/ 42672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0040" h="533400">
                <a:moveTo>
                  <a:pt x="260033" y="0"/>
                </a:moveTo>
                <a:cubicBezTo>
                  <a:pt x="293173" y="0"/>
                  <a:pt x="320040" y="26866"/>
                  <a:pt x="320040" y="60008"/>
                </a:cubicBezTo>
                <a:lnTo>
                  <a:pt x="320040" y="473393"/>
                </a:lnTo>
                <a:cubicBezTo>
                  <a:pt x="320040" y="506533"/>
                  <a:pt x="293173" y="533400"/>
                  <a:pt x="260033" y="533400"/>
                </a:cubicBezTo>
                <a:lnTo>
                  <a:pt x="60008" y="533400"/>
                </a:lnTo>
                <a:cubicBezTo>
                  <a:pt x="26866" y="533400"/>
                  <a:pt x="0" y="506533"/>
                  <a:pt x="0" y="473393"/>
                </a:cubicBezTo>
                <a:lnTo>
                  <a:pt x="0" y="60008"/>
                </a:lnTo>
                <a:cubicBezTo>
                  <a:pt x="0" y="26866"/>
                  <a:pt x="26866" y="0"/>
                  <a:pt x="60008" y="0"/>
                </a:cubicBezTo>
                <a:lnTo>
                  <a:pt x="260033" y="0"/>
                </a:lnTo>
                <a:close/>
                <a:moveTo>
                  <a:pt x="193358" y="426720"/>
                </a:moveTo>
                <a:lnTo>
                  <a:pt x="126683" y="426720"/>
                </a:lnTo>
                <a:cubicBezTo>
                  <a:pt x="115636" y="426720"/>
                  <a:pt x="106680" y="435676"/>
                  <a:pt x="106680" y="446723"/>
                </a:cubicBezTo>
                <a:cubicBezTo>
                  <a:pt x="106680" y="457769"/>
                  <a:pt x="115636" y="466725"/>
                  <a:pt x="126683" y="466725"/>
                </a:cubicBezTo>
                <a:lnTo>
                  <a:pt x="193358" y="466725"/>
                </a:lnTo>
                <a:cubicBezTo>
                  <a:pt x="204404" y="466725"/>
                  <a:pt x="213360" y="457769"/>
                  <a:pt x="213360" y="446723"/>
                </a:cubicBezTo>
                <a:cubicBezTo>
                  <a:pt x="213360" y="435676"/>
                  <a:pt x="204404" y="426720"/>
                  <a:pt x="193358" y="42672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033" name="Graphic 1078">
            <a:extLst>
              <a:ext uri="{FF2B5EF4-FFF2-40B4-BE49-F238E27FC236}">
                <a16:creationId xmlns:a16="http://schemas.microsoft.com/office/drawing/2014/main" id="{A0F11680-38BC-20FA-AF9F-10A5C0C7C9E5}"/>
              </a:ext>
            </a:extLst>
          </p:cNvPr>
          <p:cNvSpPr/>
          <p:nvPr/>
        </p:nvSpPr>
        <p:spPr>
          <a:xfrm>
            <a:off x="7070524" y="3034936"/>
            <a:ext cx="533474" cy="373380"/>
          </a:xfrm>
          <a:custGeom>
            <a:avLst/>
            <a:gdLst>
              <a:gd name="connsiteX0" fmla="*/ 346694 w 533474"/>
              <a:gd name="connsiteY0" fmla="*/ 0 h 373380"/>
              <a:gd name="connsiteX1" fmla="*/ 533475 w 533474"/>
              <a:gd name="connsiteY1" fmla="*/ 186599 h 373380"/>
              <a:gd name="connsiteX2" fmla="*/ 353095 w 533474"/>
              <a:gd name="connsiteY2" fmla="*/ 373273 h 373380"/>
              <a:gd name="connsiteX3" fmla="*/ 346694 w 533474"/>
              <a:gd name="connsiteY3" fmla="*/ 373380 h 373380"/>
              <a:gd name="connsiteX4" fmla="*/ 186781 w 533474"/>
              <a:gd name="connsiteY4" fmla="*/ 373380 h 373380"/>
              <a:gd name="connsiteX5" fmla="*/ 0 w 533474"/>
              <a:gd name="connsiteY5" fmla="*/ 186781 h 373380"/>
              <a:gd name="connsiteX6" fmla="*/ 180380 w 533474"/>
              <a:gd name="connsiteY6" fmla="*/ 107 h 373380"/>
              <a:gd name="connsiteX7" fmla="*/ 186754 w 533474"/>
              <a:gd name="connsiteY7" fmla="*/ 0 h 373380"/>
              <a:gd name="connsiteX8" fmla="*/ 346668 w 533474"/>
              <a:gd name="connsiteY8" fmla="*/ 0 h 373380"/>
              <a:gd name="connsiteX9" fmla="*/ 340080 w 533474"/>
              <a:gd name="connsiteY9" fmla="*/ 200025 h 373380"/>
              <a:gd name="connsiteX10" fmla="*/ 306743 w 533474"/>
              <a:gd name="connsiteY10" fmla="*/ 233363 h 373380"/>
              <a:gd name="connsiteX11" fmla="*/ 340080 w 533474"/>
              <a:gd name="connsiteY11" fmla="*/ 266700 h 373380"/>
              <a:gd name="connsiteX12" fmla="*/ 373418 w 533474"/>
              <a:gd name="connsiteY12" fmla="*/ 233363 h 373380"/>
              <a:gd name="connsiteX13" fmla="*/ 340080 w 533474"/>
              <a:gd name="connsiteY13" fmla="*/ 200025 h 373380"/>
              <a:gd name="connsiteX14" fmla="*/ 160058 w 533474"/>
              <a:gd name="connsiteY14" fmla="*/ 106680 h 373380"/>
              <a:gd name="connsiteX15" fmla="*/ 140242 w 533474"/>
              <a:gd name="connsiteY15" fmla="*/ 123962 h 373380"/>
              <a:gd name="connsiteX16" fmla="*/ 140055 w 533474"/>
              <a:gd name="connsiteY16" fmla="*/ 126683 h 373380"/>
              <a:gd name="connsiteX17" fmla="*/ 140055 w 533474"/>
              <a:gd name="connsiteY17" fmla="*/ 166634 h 373380"/>
              <a:gd name="connsiteX18" fmla="*/ 100050 w 533474"/>
              <a:gd name="connsiteY18" fmla="*/ 166634 h 373380"/>
              <a:gd name="connsiteX19" fmla="*/ 79845 w 533474"/>
              <a:gd name="connsiteY19" fmla="*/ 186431 h 373380"/>
              <a:gd name="connsiteX20" fmla="*/ 97330 w 533474"/>
              <a:gd name="connsiteY20" fmla="*/ 206479 h 373380"/>
              <a:gd name="connsiteX21" fmla="*/ 100050 w 533474"/>
              <a:gd name="connsiteY21" fmla="*/ 206666 h 373380"/>
              <a:gd name="connsiteX22" fmla="*/ 140055 w 533474"/>
              <a:gd name="connsiteY22" fmla="*/ 206639 h 373380"/>
              <a:gd name="connsiteX23" fmla="*/ 140055 w 533474"/>
              <a:gd name="connsiteY23" fmla="*/ 246698 h 373380"/>
              <a:gd name="connsiteX24" fmla="*/ 160064 w 533474"/>
              <a:gd name="connsiteY24" fmla="*/ 266695 h 373380"/>
              <a:gd name="connsiteX25" fmla="*/ 179873 w 533474"/>
              <a:gd name="connsiteY25" fmla="*/ 249418 h 373380"/>
              <a:gd name="connsiteX26" fmla="*/ 180060 w 533474"/>
              <a:gd name="connsiteY26" fmla="*/ 246698 h 373380"/>
              <a:gd name="connsiteX27" fmla="*/ 180060 w 533474"/>
              <a:gd name="connsiteY27" fmla="*/ 206639 h 373380"/>
              <a:gd name="connsiteX28" fmla="*/ 220065 w 533474"/>
              <a:gd name="connsiteY28" fmla="*/ 206639 h 373380"/>
              <a:gd name="connsiteX29" fmla="*/ 239878 w 533474"/>
              <a:gd name="connsiteY29" fmla="*/ 186450 h 373380"/>
              <a:gd name="connsiteX30" fmla="*/ 222785 w 533474"/>
              <a:gd name="connsiteY30" fmla="*/ 166848 h 373380"/>
              <a:gd name="connsiteX31" fmla="*/ 220065 w 533474"/>
              <a:gd name="connsiteY31" fmla="*/ 166661 h 373380"/>
              <a:gd name="connsiteX32" fmla="*/ 180060 w 533474"/>
              <a:gd name="connsiteY32" fmla="*/ 166634 h 373380"/>
              <a:gd name="connsiteX33" fmla="*/ 180060 w 533474"/>
              <a:gd name="connsiteY33" fmla="*/ 126683 h 373380"/>
              <a:gd name="connsiteX34" fmla="*/ 160058 w 533474"/>
              <a:gd name="connsiteY34" fmla="*/ 106680 h 373380"/>
              <a:gd name="connsiteX35" fmla="*/ 393420 w 533474"/>
              <a:gd name="connsiteY35" fmla="*/ 106680 h 373380"/>
              <a:gd name="connsiteX36" fmla="*/ 360083 w 533474"/>
              <a:gd name="connsiteY36" fmla="*/ 140018 h 373380"/>
              <a:gd name="connsiteX37" fmla="*/ 393420 w 533474"/>
              <a:gd name="connsiteY37" fmla="*/ 173355 h 373380"/>
              <a:gd name="connsiteX38" fmla="*/ 426758 w 533474"/>
              <a:gd name="connsiteY38" fmla="*/ 140018 h 373380"/>
              <a:gd name="connsiteX39" fmla="*/ 393420 w 533474"/>
              <a:gd name="connsiteY39" fmla="*/ 106680 h 37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74" h="373380">
                <a:moveTo>
                  <a:pt x="346694" y="0"/>
                </a:moveTo>
                <a:cubicBezTo>
                  <a:pt x="449801" y="-50"/>
                  <a:pt x="533424" y="83493"/>
                  <a:pt x="533475" y="186599"/>
                </a:cubicBezTo>
                <a:cubicBezTo>
                  <a:pt x="533526" y="287284"/>
                  <a:pt x="453724" y="369870"/>
                  <a:pt x="353095" y="373273"/>
                </a:cubicBezTo>
                <a:lnTo>
                  <a:pt x="346694" y="373380"/>
                </a:lnTo>
                <a:lnTo>
                  <a:pt x="186781" y="373380"/>
                </a:lnTo>
                <a:cubicBezTo>
                  <a:pt x="83675" y="373431"/>
                  <a:pt x="50" y="289887"/>
                  <a:pt x="0" y="186781"/>
                </a:cubicBezTo>
                <a:cubicBezTo>
                  <a:pt x="-49" y="86096"/>
                  <a:pt x="79752" y="3510"/>
                  <a:pt x="180380" y="107"/>
                </a:cubicBezTo>
                <a:lnTo>
                  <a:pt x="186754" y="0"/>
                </a:lnTo>
                <a:lnTo>
                  <a:pt x="346668" y="0"/>
                </a:lnTo>
                <a:close/>
                <a:moveTo>
                  <a:pt x="340080" y="200025"/>
                </a:moveTo>
                <a:cubicBezTo>
                  <a:pt x="321667" y="200025"/>
                  <a:pt x="306743" y="214950"/>
                  <a:pt x="306743" y="233363"/>
                </a:cubicBezTo>
                <a:cubicBezTo>
                  <a:pt x="306743" y="251776"/>
                  <a:pt x="321667" y="266700"/>
                  <a:pt x="340080" y="266700"/>
                </a:cubicBezTo>
                <a:cubicBezTo>
                  <a:pt x="358493" y="266700"/>
                  <a:pt x="373418" y="251776"/>
                  <a:pt x="373418" y="233363"/>
                </a:cubicBezTo>
                <a:cubicBezTo>
                  <a:pt x="373418" y="214950"/>
                  <a:pt x="358493" y="200025"/>
                  <a:pt x="340080" y="200025"/>
                </a:cubicBezTo>
                <a:close/>
                <a:moveTo>
                  <a:pt x="160058" y="106680"/>
                </a:moveTo>
                <a:cubicBezTo>
                  <a:pt x="150062" y="106681"/>
                  <a:pt x="141601" y="114060"/>
                  <a:pt x="140242" y="123962"/>
                </a:cubicBezTo>
                <a:lnTo>
                  <a:pt x="140055" y="126683"/>
                </a:lnTo>
                <a:lnTo>
                  <a:pt x="140055" y="166634"/>
                </a:lnTo>
                <a:lnTo>
                  <a:pt x="100050" y="166634"/>
                </a:lnTo>
                <a:cubicBezTo>
                  <a:pt x="89004" y="166522"/>
                  <a:pt x="79957" y="175385"/>
                  <a:pt x="79845" y="186431"/>
                </a:cubicBezTo>
                <a:cubicBezTo>
                  <a:pt x="79742" y="196582"/>
                  <a:pt x="87259" y="205202"/>
                  <a:pt x="97330" y="206479"/>
                </a:cubicBezTo>
                <a:lnTo>
                  <a:pt x="100050" y="206666"/>
                </a:lnTo>
                <a:lnTo>
                  <a:pt x="140055" y="206639"/>
                </a:lnTo>
                <a:lnTo>
                  <a:pt x="140055" y="246698"/>
                </a:lnTo>
                <a:cubicBezTo>
                  <a:pt x="140059" y="257744"/>
                  <a:pt x="149017" y="266697"/>
                  <a:pt x="160064" y="266695"/>
                </a:cubicBezTo>
                <a:cubicBezTo>
                  <a:pt x="170055" y="266692"/>
                  <a:pt x="178512" y="259315"/>
                  <a:pt x="179873" y="249418"/>
                </a:cubicBezTo>
                <a:lnTo>
                  <a:pt x="180060" y="246698"/>
                </a:lnTo>
                <a:lnTo>
                  <a:pt x="180060" y="206639"/>
                </a:lnTo>
                <a:lnTo>
                  <a:pt x="220065" y="206639"/>
                </a:lnTo>
                <a:cubicBezTo>
                  <a:pt x="231112" y="206535"/>
                  <a:pt x="239982" y="197497"/>
                  <a:pt x="239878" y="186450"/>
                </a:cubicBezTo>
                <a:cubicBezTo>
                  <a:pt x="239788" y="176598"/>
                  <a:pt x="232533" y="168280"/>
                  <a:pt x="222785" y="166848"/>
                </a:cubicBezTo>
                <a:lnTo>
                  <a:pt x="220065" y="166661"/>
                </a:lnTo>
                <a:lnTo>
                  <a:pt x="180060" y="166634"/>
                </a:lnTo>
                <a:lnTo>
                  <a:pt x="180060" y="126683"/>
                </a:lnTo>
                <a:cubicBezTo>
                  <a:pt x="180060" y="115636"/>
                  <a:pt x="171105" y="106680"/>
                  <a:pt x="160058" y="106680"/>
                </a:cubicBezTo>
                <a:close/>
                <a:moveTo>
                  <a:pt x="393420" y="106680"/>
                </a:moveTo>
                <a:cubicBezTo>
                  <a:pt x="375007" y="106680"/>
                  <a:pt x="360083" y="121606"/>
                  <a:pt x="360083" y="140018"/>
                </a:cubicBezTo>
                <a:cubicBezTo>
                  <a:pt x="360083" y="158431"/>
                  <a:pt x="375007" y="173355"/>
                  <a:pt x="393420" y="173355"/>
                </a:cubicBezTo>
                <a:cubicBezTo>
                  <a:pt x="411833" y="173355"/>
                  <a:pt x="426758" y="158431"/>
                  <a:pt x="426758" y="140018"/>
                </a:cubicBezTo>
                <a:cubicBezTo>
                  <a:pt x="426758" y="121606"/>
                  <a:pt x="411833" y="106680"/>
                  <a:pt x="393420" y="10668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035" name="Graphic 1079">
            <a:extLst>
              <a:ext uri="{FF2B5EF4-FFF2-40B4-BE49-F238E27FC236}">
                <a16:creationId xmlns:a16="http://schemas.microsoft.com/office/drawing/2014/main" id="{889D8643-32F9-5118-81F5-C55F88DC80E7}"/>
              </a:ext>
            </a:extLst>
          </p:cNvPr>
          <p:cNvSpPr/>
          <p:nvPr/>
        </p:nvSpPr>
        <p:spPr>
          <a:xfrm>
            <a:off x="8233519" y="2943564"/>
            <a:ext cx="533390" cy="533690"/>
          </a:xfrm>
          <a:custGeom>
            <a:avLst/>
            <a:gdLst>
              <a:gd name="connsiteX0" fmla="*/ 453376 w 533390"/>
              <a:gd name="connsiteY0" fmla="*/ 66645 h 533690"/>
              <a:gd name="connsiteX1" fmla="*/ 386728 w 533390"/>
              <a:gd name="connsiteY1" fmla="*/ 133347 h 533690"/>
              <a:gd name="connsiteX2" fmla="*/ 373046 w 533390"/>
              <a:gd name="connsiteY2" fmla="*/ 131934 h 533690"/>
              <a:gd name="connsiteX3" fmla="*/ 338908 w 533390"/>
              <a:gd name="connsiteY3" fmla="*/ 188421 h 533690"/>
              <a:gd name="connsiteX4" fmla="*/ 373366 w 533390"/>
              <a:gd name="connsiteY4" fmla="*/ 266910 h 533690"/>
              <a:gd name="connsiteX5" fmla="*/ 373366 w 533390"/>
              <a:gd name="connsiteY5" fmla="*/ 268457 h 533690"/>
              <a:gd name="connsiteX6" fmla="*/ 407930 w 533390"/>
              <a:gd name="connsiteY6" fmla="*/ 275418 h 533690"/>
              <a:gd name="connsiteX7" fmla="*/ 498187 w 533390"/>
              <a:gd name="connsiteY7" fmla="*/ 248129 h 533690"/>
              <a:gd name="connsiteX8" fmla="*/ 525476 w 533390"/>
              <a:gd name="connsiteY8" fmla="*/ 338389 h 533690"/>
              <a:gd name="connsiteX9" fmla="*/ 435219 w 533390"/>
              <a:gd name="connsiteY9" fmla="*/ 365675 h 533690"/>
              <a:gd name="connsiteX10" fmla="*/ 400489 w 533390"/>
              <a:gd name="connsiteY10" fmla="*/ 314730 h 533690"/>
              <a:gd name="connsiteX11" fmla="*/ 365285 w 533390"/>
              <a:gd name="connsiteY11" fmla="*/ 307662 h 533690"/>
              <a:gd name="connsiteX12" fmla="*/ 318826 w 533390"/>
              <a:gd name="connsiteY12" fmla="*/ 360015 h 533690"/>
              <a:gd name="connsiteX13" fmla="*/ 332028 w 533390"/>
              <a:gd name="connsiteY13" fmla="*/ 400340 h 533690"/>
              <a:gd name="connsiteX14" fmla="*/ 333361 w 533390"/>
              <a:gd name="connsiteY14" fmla="*/ 400340 h 533690"/>
              <a:gd name="connsiteX15" fmla="*/ 399988 w 533390"/>
              <a:gd name="connsiteY15" fmla="*/ 467063 h 533690"/>
              <a:gd name="connsiteX16" fmla="*/ 333265 w 533390"/>
              <a:gd name="connsiteY16" fmla="*/ 533690 h 533690"/>
              <a:gd name="connsiteX17" fmla="*/ 266638 w 533390"/>
              <a:gd name="connsiteY17" fmla="*/ 466967 h 533690"/>
              <a:gd name="connsiteX18" fmla="*/ 294103 w 533390"/>
              <a:gd name="connsiteY18" fmla="*/ 413089 h 533690"/>
              <a:gd name="connsiteX19" fmla="*/ 280874 w 533390"/>
              <a:gd name="connsiteY19" fmla="*/ 372657 h 533690"/>
              <a:gd name="connsiteX20" fmla="*/ 180809 w 533390"/>
              <a:gd name="connsiteY20" fmla="*/ 330172 h 533690"/>
              <a:gd name="connsiteX21" fmla="*/ 132936 w 533390"/>
              <a:gd name="connsiteY21" fmla="*/ 352788 h 533690"/>
              <a:gd name="connsiteX22" fmla="*/ 74153 w 533390"/>
              <a:gd name="connsiteY22" fmla="*/ 426514 h 533690"/>
              <a:gd name="connsiteX23" fmla="*/ 426 w 533390"/>
              <a:gd name="connsiteY23" fmla="*/ 367734 h 533690"/>
              <a:gd name="connsiteX24" fmla="*/ 59209 w 533390"/>
              <a:gd name="connsiteY24" fmla="*/ 294004 h 533690"/>
              <a:gd name="connsiteX25" fmla="*/ 116721 w 533390"/>
              <a:gd name="connsiteY25" fmla="*/ 316197 h 533690"/>
              <a:gd name="connsiteX26" fmla="*/ 163500 w 533390"/>
              <a:gd name="connsiteY26" fmla="*/ 294114 h 533690"/>
              <a:gd name="connsiteX27" fmla="*/ 184409 w 533390"/>
              <a:gd name="connsiteY27" fmla="*/ 198982 h 533690"/>
              <a:gd name="connsiteX28" fmla="*/ 157979 w 533390"/>
              <a:gd name="connsiteY28" fmla="*/ 168845 h 533690"/>
              <a:gd name="connsiteX29" fmla="*/ 71384 w 533390"/>
              <a:gd name="connsiteY29" fmla="*/ 131530 h 533690"/>
              <a:gd name="connsiteX30" fmla="*/ 108698 w 533390"/>
              <a:gd name="connsiteY30" fmla="*/ 44935 h 533690"/>
              <a:gd name="connsiteX31" fmla="*/ 195294 w 533390"/>
              <a:gd name="connsiteY31" fmla="*/ 82249 h 533690"/>
              <a:gd name="connsiteX32" fmla="*/ 189023 w 533390"/>
              <a:gd name="connsiteY32" fmla="*/ 143562 h 533690"/>
              <a:gd name="connsiteX33" fmla="*/ 215240 w 533390"/>
              <a:gd name="connsiteY33" fmla="*/ 173432 h 533690"/>
              <a:gd name="connsiteX34" fmla="*/ 266686 w 533390"/>
              <a:gd name="connsiteY34" fmla="*/ 160230 h 533690"/>
              <a:gd name="connsiteX35" fmla="*/ 304931 w 533390"/>
              <a:gd name="connsiteY35" fmla="*/ 167298 h 533690"/>
              <a:gd name="connsiteX36" fmla="*/ 338135 w 533390"/>
              <a:gd name="connsiteY36" fmla="*/ 112358 h 533690"/>
              <a:gd name="connsiteX37" fmla="*/ 341018 w 533390"/>
              <a:gd name="connsiteY37" fmla="*/ 18109 h 533690"/>
              <a:gd name="connsiteX38" fmla="*/ 435267 w 533390"/>
              <a:gd name="connsiteY38" fmla="*/ 20993 h 533690"/>
              <a:gd name="connsiteX39" fmla="*/ 453376 w 533390"/>
              <a:gd name="connsiteY39" fmla="*/ 66672 h 533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390" h="533690">
                <a:moveTo>
                  <a:pt x="453376" y="66645"/>
                </a:moveTo>
                <a:cubicBezTo>
                  <a:pt x="453389" y="103469"/>
                  <a:pt x="423551" y="133332"/>
                  <a:pt x="386728" y="133347"/>
                </a:cubicBezTo>
                <a:cubicBezTo>
                  <a:pt x="382130" y="133349"/>
                  <a:pt x="377545" y="132875"/>
                  <a:pt x="373046" y="131934"/>
                </a:cubicBezTo>
                <a:lnTo>
                  <a:pt x="338908" y="188421"/>
                </a:lnTo>
                <a:cubicBezTo>
                  <a:pt x="360890" y="208596"/>
                  <a:pt x="373393" y="237075"/>
                  <a:pt x="373366" y="266910"/>
                </a:cubicBezTo>
                <a:lnTo>
                  <a:pt x="373366" y="268457"/>
                </a:lnTo>
                <a:lnTo>
                  <a:pt x="407930" y="275418"/>
                </a:lnTo>
                <a:cubicBezTo>
                  <a:pt x="425319" y="242958"/>
                  <a:pt x="465730" y="230741"/>
                  <a:pt x="498187" y="248129"/>
                </a:cubicBezTo>
                <a:cubicBezTo>
                  <a:pt x="530647" y="265518"/>
                  <a:pt x="542865" y="305929"/>
                  <a:pt x="525476" y="338389"/>
                </a:cubicBezTo>
                <a:cubicBezTo>
                  <a:pt x="508087" y="370846"/>
                  <a:pt x="467679" y="383064"/>
                  <a:pt x="435219" y="365675"/>
                </a:cubicBezTo>
                <a:cubicBezTo>
                  <a:pt x="416014" y="355388"/>
                  <a:pt x="403047" y="336367"/>
                  <a:pt x="400489" y="314730"/>
                </a:cubicBezTo>
                <a:lnTo>
                  <a:pt x="365285" y="307662"/>
                </a:lnTo>
                <a:cubicBezTo>
                  <a:pt x="356100" y="329825"/>
                  <a:pt x="339740" y="348262"/>
                  <a:pt x="318826" y="360015"/>
                </a:cubicBezTo>
                <a:lnTo>
                  <a:pt x="332028" y="400340"/>
                </a:lnTo>
                <a:lnTo>
                  <a:pt x="333361" y="400340"/>
                </a:lnTo>
                <a:cubicBezTo>
                  <a:pt x="370184" y="400367"/>
                  <a:pt x="400015" y="430240"/>
                  <a:pt x="399988" y="467063"/>
                </a:cubicBezTo>
                <a:cubicBezTo>
                  <a:pt x="399961" y="503887"/>
                  <a:pt x="370088" y="533717"/>
                  <a:pt x="333265" y="533690"/>
                </a:cubicBezTo>
                <a:cubicBezTo>
                  <a:pt x="296442" y="533664"/>
                  <a:pt x="266611" y="503791"/>
                  <a:pt x="266638" y="466967"/>
                </a:cubicBezTo>
                <a:cubicBezTo>
                  <a:pt x="266654" y="445650"/>
                  <a:pt x="276861" y="425626"/>
                  <a:pt x="294103" y="413089"/>
                </a:cubicBezTo>
                <a:lnTo>
                  <a:pt x="280874" y="372657"/>
                </a:lnTo>
                <a:cubicBezTo>
                  <a:pt x="242259" y="377863"/>
                  <a:pt x="203883" y="361570"/>
                  <a:pt x="180809" y="330172"/>
                </a:cubicBezTo>
                <a:lnTo>
                  <a:pt x="132936" y="352788"/>
                </a:lnTo>
                <a:cubicBezTo>
                  <a:pt x="137063" y="389379"/>
                  <a:pt x="110745" y="422388"/>
                  <a:pt x="74153" y="426514"/>
                </a:cubicBezTo>
                <a:cubicBezTo>
                  <a:pt x="37562" y="430643"/>
                  <a:pt x="4553" y="404325"/>
                  <a:pt x="426" y="367734"/>
                </a:cubicBezTo>
                <a:cubicBezTo>
                  <a:pt x="-3701" y="331140"/>
                  <a:pt x="22617" y="298133"/>
                  <a:pt x="59209" y="294004"/>
                </a:cubicBezTo>
                <a:cubicBezTo>
                  <a:pt x="80853" y="291564"/>
                  <a:pt x="102326" y="299850"/>
                  <a:pt x="116721" y="316197"/>
                </a:cubicBezTo>
                <a:lnTo>
                  <a:pt x="163500" y="294114"/>
                </a:lnTo>
                <a:cubicBezTo>
                  <a:pt x="154769" y="260886"/>
                  <a:pt x="162549" y="225487"/>
                  <a:pt x="184409" y="198982"/>
                </a:cubicBezTo>
                <a:lnTo>
                  <a:pt x="157979" y="168845"/>
                </a:lnTo>
                <a:cubicBezTo>
                  <a:pt x="123762" y="182453"/>
                  <a:pt x="84992" y="165747"/>
                  <a:pt x="71384" y="131530"/>
                </a:cubicBezTo>
                <a:cubicBezTo>
                  <a:pt x="57775" y="97314"/>
                  <a:pt x="74481" y="58544"/>
                  <a:pt x="108698" y="44935"/>
                </a:cubicBezTo>
                <a:cubicBezTo>
                  <a:pt x="142915" y="31327"/>
                  <a:pt x="181685" y="48033"/>
                  <a:pt x="195294" y="82249"/>
                </a:cubicBezTo>
                <a:cubicBezTo>
                  <a:pt x="203341" y="102484"/>
                  <a:pt x="201000" y="125375"/>
                  <a:pt x="189023" y="143562"/>
                </a:cubicBezTo>
                <a:lnTo>
                  <a:pt x="215240" y="173432"/>
                </a:lnTo>
                <a:cubicBezTo>
                  <a:pt x="230994" y="164745"/>
                  <a:pt x="248697" y="160202"/>
                  <a:pt x="266686" y="160230"/>
                </a:cubicBezTo>
                <a:cubicBezTo>
                  <a:pt x="280154" y="160230"/>
                  <a:pt x="293089" y="162737"/>
                  <a:pt x="304931" y="167298"/>
                </a:cubicBezTo>
                <a:lnTo>
                  <a:pt x="338135" y="112358"/>
                </a:lnTo>
                <a:cubicBezTo>
                  <a:pt x="312905" y="85535"/>
                  <a:pt x="314196" y="43339"/>
                  <a:pt x="341018" y="18109"/>
                </a:cubicBezTo>
                <a:cubicBezTo>
                  <a:pt x="367840" y="-7121"/>
                  <a:pt x="410037" y="-5830"/>
                  <a:pt x="435267" y="20993"/>
                </a:cubicBezTo>
                <a:cubicBezTo>
                  <a:pt x="446898" y="33359"/>
                  <a:pt x="453376" y="49695"/>
                  <a:pt x="453376" y="66672"/>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037" name="Graphic 1080">
            <a:extLst>
              <a:ext uri="{FF2B5EF4-FFF2-40B4-BE49-F238E27FC236}">
                <a16:creationId xmlns:a16="http://schemas.microsoft.com/office/drawing/2014/main" id="{9D48AE91-86B7-E4E8-D109-07EC77557FA2}"/>
              </a:ext>
            </a:extLst>
          </p:cNvPr>
          <p:cNvSpPr/>
          <p:nvPr/>
        </p:nvSpPr>
        <p:spPr>
          <a:xfrm>
            <a:off x="9442695" y="2982012"/>
            <a:ext cx="457200" cy="456971"/>
          </a:xfrm>
          <a:custGeom>
            <a:avLst/>
            <a:gdLst>
              <a:gd name="connsiteX0" fmla="*/ 186080 w 457200"/>
              <a:gd name="connsiteY0" fmla="*/ 0 h 456971"/>
              <a:gd name="connsiteX1" fmla="*/ 211455 w 457200"/>
              <a:gd name="connsiteY1" fmla="*/ 32255 h 456971"/>
              <a:gd name="connsiteX2" fmla="*/ 211455 w 457200"/>
              <a:gd name="connsiteY2" fmla="*/ 131308 h 456971"/>
              <a:gd name="connsiteX3" fmla="*/ 190995 w 457200"/>
              <a:gd name="connsiteY3" fmla="*/ 131308 h 456971"/>
              <a:gd name="connsiteX4" fmla="*/ 131467 w 457200"/>
              <a:gd name="connsiteY4" fmla="*/ 106069 h 456971"/>
              <a:gd name="connsiteX5" fmla="*/ 106228 w 457200"/>
              <a:gd name="connsiteY5" fmla="*/ 165598 h 456971"/>
              <a:gd name="connsiteX6" fmla="*/ 165757 w 457200"/>
              <a:gd name="connsiteY6" fmla="*/ 190835 h 456971"/>
              <a:gd name="connsiteX7" fmla="*/ 190995 w 457200"/>
              <a:gd name="connsiteY7" fmla="*/ 165598 h 456971"/>
              <a:gd name="connsiteX8" fmla="*/ 211455 w 457200"/>
              <a:gd name="connsiteY8" fmla="*/ 165598 h 456971"/>
              <a:gd name="connsiteX9" fmla="*/ 211455 w 457200"/>
              <a:gd name="connsiteY9" fmla="*/ 414726 h 456971"/>
              <a:gd name="connsiteX10" fmla="*/ 193556 w 457200"/>
              <a:gd name="connsiteY10" fmla="*/ 448102 h 456971"/>
              <a:gd name="connsiteX11" fmla="*/ 157894 w 457200"/>
              <a:gd name="connsiteY11" fmla="*/ 456971 h 456971"/>
              <a:gd name="connsiteX12" fmla="*/ 81176 w 457200"/>
              <a:gd name="connsiteY12" fmla="*/ 418841 h 456971"/>
              <a:gd name="connsiteX13" fmla="*/ 57859 w 457200"/>
              <a:gd name="connsiteY13" fmla="*/ 369989 h 456971"/>
              <a:gd name="connsiteX14" fmla="*/ 28849 w 457200"/>
              <a:gd name="connsiteY14" fmla="*/ 354216 h 456971"/>
              <a:gd name="connsiteX15" fmla="*/ 0 w 457200"/>
              <a:gd name="connsiteY15" fmla="*/ 284836 h 456971"/>
              <a:gd name="connsiteX16" fmla="*/ 4343 w 457200"/>
              <a:gd name="connsiteY16" fmla="*/ 239893 h 456971"/>
              <a:gd name="connsiteX17" fmla="*/ 100584 w 457200"/>
              <a:gd name="connsiteY17" fmla="*/ 239893 h 456971"/>
              <a:gd name="connsiteX18" fmla="*/ 131102 w 457200"/>
              <a:gd name="connsiteY18" fmla="*/ 266205 h 456971"/>
              <a:gd name="connsiteX19" fmla="*/ 106333 w 457200"/>
              <a:gd name="connsiteY19" fmla="*/ 325931 h 456971"/>
              <a:gd name="connsiteX20" fmla="*/ 166058 w 457200"/>
              <a:gd name="connsiteY20" fmla="*/ 350700 h 456971"/>
              <a:gd name="connsiteX21" fmla="*/ 190828 w 457200"/>
              <a:gd name="connsiteY21" fmla="*/ 290974 h 456971"/>
              <a:gd name="connsiteX22" fmla="*/ 165552 w 457200"/>
              <a:gd name="connsiteY22" fmla="*/ 265999 h 456971"/>
              <a:gd name="connsiteX23" fmla="*/ 100584 w 457200"/>
              <a:gd name="connsiteY23" fmla="*/ 205603 h 456971"/>
              <a:gd name="connsiteX24" fmla="*/ 23774 w 457200"/>
              <a:gd name="connsiteY24" fmla="*/ 205603 h 456971"/>
              <a:gd name="connsiteX25" fmla="*/ 35090 w 457200"/>
              <a:gd name="connsiteY25" fmla="*/ 198699 h 456971"/>
              <a:gd name="connsiteX26" fmla="*/ 31021 w 457200"/>
              <a:gd name="connsiteY26" fmla="*/ 172936 h 456971"/>
              <a:gd name="connsiteX27" fmla="*/ 37765 w 457200"/>
              <a:gd name="connsiteY27" fmla="*/ 123078 h 456971"/>
              <a:gd name="connsiteX28" fmla="*/ 61493 w 457200"/>
              <a:gd name="connsiteY28" fmla="*/ 82525 h 456971"/>
              <a:gd name="connsiteX29" fmla="*/ 86548 w 457200"/>
              <a:gd name="connsiteY29" fmla="*/ 69563 h 456971"/>
              <a:gd name="connsiteX30" fmla="*/ 117478 w 457200"/>
              <a:gd name="connsiteY30" fmla="*/ 22997 h 456971"/>
              <a:gd name="connsiteX31" fmla="*/ 186058 w 457200"/>
              <a:gd name="connsiteY31" fmla="*/ 0 h 456971"/>
              <a:gd name="connsiteX32" fmla="*/ 245745 w 457200"/>
              <a:gd name="connsiteY32" fmla="*/ 342763 h 456971"/>
              <a:gd name="connsiteX33" fmla="*/ 283464 w 457200"/>
              <a:gd name="connsiteY33" fmla="*/ 342763 h 456971"/>
              <a:gd name="connsiteX34" fmla="*/ 348615 w 457200"/>
              <a:gd name="connsiteY34" fmla="*/ 277612 h 456971"/>
              <a:gd name="connsiteX35" fmla="*/ 348615 w 457200"/>
              <a:gd name="connsiteY35" fmla="*/ 236578 h 456971"/>
              <a:gd name="connsiteX36" fmla="*/ 373852 w 457200"/>
              <a:gd name="connsiteY36" fmla="*/ 177050 h 456971"/>
              <a:gd name="connsiteX37" fmla="*/ 314325 w 457200"/>
              <a:gd name="connsiteY37" fmla="*/ 151811 h 456971"/>
              <a:gd name="connsiteX38" fmla="*/ 289088 w 457200"/>
              <a:gd name="connsiteY38" fmla="*/ 211338 h 456971"/>
              <a:gd name="connsiteX39" fmla="*/ 314325 w 457200"/>
              <a:gd name="connsiteY39" fmla="*/ 236578 h 456971"/>
              <a:gd name="connsiteX40" fmla="*/ 314325 w 457200"/>
              <a:gd name="connsiteY40" fmla="*/ 277612 h 456971"/>
              <a:gd name="connsiteX41" fmla="*/ 283464 w 457200"/>
              <a:gd name="connsiteY41" fmla="*/ 308473 h 456971"/>
              <a:gd name="connsiteX42" fmla="*/ 245745 w 457200"/>
              <a:gd name="connsiteY42" fmla="*/ 308473 h 456971"/>
              <a:gd name="connsiteX43" fmla="*/ 245745 w 457200"/>
              <a:gd name="connsiteY43" fmla="*/ 32255 h 456971"/>
              <a:gd name="connsiteX44" fmla="*/ 271120 w 457200"/>
              <a:gd name="connsiteY44" fmla="*/ 0 h 456971"/>
              <a:gd name="connsiteX45" fmla="*/ 339722 w 457200"/>
              <a:gd name="connsiteY45" fmla="*/ 22997 h 456971"/>
              <a:gd name="connsiteX46" fmla="*/ 370652 w 457200"/>
              <a:gd name="connsiteY46" fmla="*/ 69563 h 456971"/>
              <a:gd name="connsiteX47" fmla="*/ 395707 w 457200"/>
              <a:gd name="connsiteY47" fmla="*/ 82525 h 456971"/>
              <a:gd name="connsiteX48" fmla="*/ 419435 w 457200"/>
              <a:gd name="connsiteY48" fmla="*/ 123078 h 456971"/>
              <a:gd name="connsiteX49" fmla="*/ 426179 w 457200"/>
              <a:gd name="connsiteY49" fmla="*/ 172936 h 456971"/>
              <a:gd name="connsiteX50" fmla="*/ 422110 w 457200"/>
              <a:gd name="connsiteY50" fmla="*/ 198699 h 456971"/>
              <a:gd name="connsiteX51" fmla="*/ 423619 w 457200"/>
              <a:gd name="connsiteY51" fmla="*/ 199385 h 456971"/>
              <a:gd name="connsiteX52" fmla="*/ 444055 w 457200"/>
              <a:gd name="connsiteY52" fmla="*/ 217902 h 456971"/>
              <a:gd name="connsiteX53" fmla="*/ 457200 w 457200"/>
              <a:gd name="connsiteY53" fmla="*/ 284836 h 456971"/>
              <a:gd name="connsiteX54" fmla="*/ 428351 w 457200"/>
              <a:gd name="connsiteY54" fmla="*/ 354216 h 456971"/>
              <a:gd name="connsiteX55" fmla="*/ 399319 w 457200"/>
              <a:gd name="connsiteY55" fmla="*/ 369989 h 456971"/>
              <a:gd name="connsiteX56" fmla="*/ 376024 w 457200"/>
              <a:gd name="connsiteY56" fmla="*/ 418841 h 456971"/>
              <a:gd name="connsiteX57" fmla="*/ 299283 w 457200"/>
              <a:gd name="connsiteY57" fmla="*/ 456971 h 456971"/>
              <a:gd name="connsiteX58" fmla="*/ 263622 w 457200"/>
              <a:gd name="connsiteY58" fmla="*/ 448125 h 456971"/>
              <a:gd name="connsiteX59" fmla="*/ 245745 w 457200"/>
              <a:gd name="connsiteY59" fmla="*/ 414726 h 456971"/>
              <a:gd name="connsiteX60" fmla="*/ 245745 w 457200"/>
              <a:gd name="connsiteY60" fmla="*/ 342763 h 456971"/>
              <a:gd name="connsiteX61" fmla="*/ 137160 w 457200"/>
              <a:gd name="connsiteY61" fmla="*/ 148453 h 456971"/>
              <a:gd name="connsiteX62" fmla="*/ 148590 w 457200"/>
              <a:gd name="connsiteY62" fmla="*/ 137023 h 456971"/>
              <a:gd name="connsiteX63" fmla="*/ 160020 w 457200"/>
              <a:gd name="connsiteY63" fmla="*/ 148453 h 456971"/>
              <a:gd name="connsiteX64" fmla="*/ 148590 w 457200"/>
              <a:gd name="connsiteY64" fmla="*/ 159883 h 456971"/>
              <a:gd name="connsiteX65" fmla="*/ 137160 w 457200"/>
              <a:gd name="connsiteY65" fmla="*/ 148453 h 456971"/>
              <a:gd name="connsiteX66" fmla="*/ 148590 w 457200"/>
              <a:gd name="connsiteY66" fmla="*/ 297043 h 456971"/>
              <a:gd name="connsiteX67" fmla="*/ 137160 w 457200"/>
              <a:gd name="connsiteY67" fmla="*/ 308473 h 456971"/>
              <a:gd name="connsiteX68" fmla="*/ 148590 w 457200"/>
              <a:gd name="connsiteY68" fmla="*/ 319903 h 456971"/>
              <a:gd name="connsiteX69" fmla="*/ 160020 w 457200"/>
              <a:gd name="connsiteY69" fmla="*/ 308473 h 456971"/>
              <a:gd name="connsiteX70" fmla="*/ 148590 w 457200"/>
              <a:gd name="connsiteY70" fmla="*/ 297043 h 456971"/>
              <a:gd name="connsiteX71" fmla="*/ 320040 w 457200"/>
              <a:gd name="connsiteY71" fmla="*/ 194173 h 456971"/>
              <a:gd name="connsiteX72" fmla="*/ 331470 w 457200"/>
              <a:gd name="connsiteY72" fmla="*/ 205603 h 456971"/>
              <a:gd name="connsiteX73" fmla="*/ 342900 w 457200"/>
              <a:gd name="connsiteY73" fmla="*/ 194173 h 456971"/>
              <a:gd name="connsiteX74" fmla="*/ 331470 w 457200"/>
              <a:gd name="connsiteY74" fmla="*/ 182743 h 456971"/>
              <a:gd name="connsiteX75" fmla="*/ 320040 w 457200"/>
              <a:gd name="connsiteY75" fmla="*/ 194173 h 45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57200" h="456971">
                <a:moveTo>
                  <a:pt x="186080" y="0"/>
                </a:moveTo>
                <a:cubicBezTo>
                  <a:pt x="202242" y="0"/>
                  <a:pt x="211455" y="16093"/>
                  <a:pt x="211455" y="32255"/>
                </a:cubicBezTo>
                <a:lnTo>
                  <a:pt x="211455" y="131308"/>
                </a:lnTo>
                <a:lnTo>
                  <a:pt x="190995" y="131308"/>
                </a:lnTo>
                <a:cubicBezTo>
                  <a:pt x="181526" y="107900"/>
                  <a:pt x="154874" y="96600"/>
                  <a:pt x="131467" y="106069"/>
                </a:cubicBezTo>
                <a:cubicBezTo>
                  <a:pt x="108059" y="115538"/>
                  <a:pt x="96759" y="142190"/>
                  <a:pt x="106228" y="165598"/>
                </a:cubicBezTo>
                <a:cubicBezTo>
                  <a:pt x="115697" y="189006"/>
                  <a:pt x="142349" y="200306"/>
                  <a:pt x="165757" y="190835"/>
                </a:cubicBezTo>
                <a:cubicBezTo>
                  <a:pt x="177242" y="186190"/>
                  <a:pt x="186350" y="177083"/>
                  <a:pt x="190995" y="165598"/>
                </a:cubicBezTo>
                <a:lnTo>
                  <a:pt x="211455" y="165598"/>
                </a:lnTo>
                <a:lnTo>
                  <a:pt x="211455" y="414726"/>
                </a:lnTo>
                <a:cubicBezTo>
                  <a:pt x="211455" y="428351"/>
                  <a:pt x="205694" y="441907"/>
                  <a:pt x="193556" y="448102"/>
                </a:cubicBezTo>
                <a:cubicBezTo>
                  <a:pt x="182549" y="453867"/>
                  <a:pt x="170319" y="456910"/>
                  <a:pt x="157894" y="456971"/>
                </a:cubicBezTo>
                <a:cubicBezTo>
                  <a:pt x="123375" y="456971"/>
                  <a:pt x="97704" y="439506"/>
                  <a:pt x="81176" y="418841"/>
                </a:cubicBezTo>
                <a:cubicBezTo>
                  <a:pt x="69729" y="404581"/>
                  <a:pt x="61748" y="387857"/>
                  <a:pt x="57859" y="369989"/>
                </a:cubicBezTo>
                <a:cubicBezTo>
                  <a:pt x="47184" y="366839"/>
                  <a:pt x="37297" y="361462"/>
                  <a:pt x="28849" y="354216"/>
                </a:cubicBezTo>
                <a:cubicBezTo>
                  <a:pt x="12619" y="340248"/>
                  <a:pt x="0" y="317845"/>
                  <a:pt x="0" y="284836"/>
                </a:cubicBezTo>
                <a:cubicBezTo>
                  <a:pt x="0" y="267576"/>
                  <a:pt x="1234" y="252534"/>
                  <a:pt x="4343" y="239893"/>
                </a:cubicBezTo>
                <a:lnTo>
                  <a:pt x="100584" y="239893"/>
                </a:lnTo>
                <a:cubicBezTo>
                  <a:pt x="116083" y="239893"/>
                  <a:pt x="128930" y="251323"/>
                  <a:pt x="131102" y="266205"/>
                </a:cubicBezTo>
                <a:cubicBezTo>
                  <a:pt x="107770" y="275859"/>
                  <a:pt x="96680" y="302598"/>
                  <a:pt x="106333" y="325931"/>
                </a:cubicBezTo>
                <a:cubicBezTo>
                  <a:pt x="115985" y="349262"/>
                  <a:pt x="142725" y="360351"/>
                  <a:pt x="166058" y="350700"/>
                </a:cubicBezTo>
                <a:cubicBezTo>
                  <a:pt x="189391" y="341046"/>
                  <a:pt x="200480" y="314307"/>
                  <a:pt x="190828" y="290974"/>
                </a:cubicBezTo>
                <a:cubicBezTo>
                  <a:pt x="186115" y="279582"/>
                  <a:pt x="177000" y="270576"/>
                  <a:pt x="165552" y="265999"/>
                </a:cubicBezTo>
                <a:cubicBezTo>
                  <a:pt x="163061" y="231956"/>
                  <a:pt x="134718" y="205607"/>
                  <a:pt x="100584" y="205603"/>
                </a:cubicBezTo>
                <a:lnTo>
                  <a:pt x="23774" y="205603"/>
                </a:lnTo>
                <a:cubicBezTo>
                  <a:pt x="27198" y="202773"/>
                  <a:pt x="31008" y="200448"/>
                  <a:pt x="35090" y="198699"/>
                </a:cubicBezTo>
                <a:cubicBezTo>
                  <a:pt x="32734" y="190300"/>
                  <a:pt x="31368" y="181653"/>
                  <a:pt x="31021" y="172936"/>
                </a:cubicBezTo>
                <a:cubicBezTo>
                  <a:pt x="30267" y="156134"/>
                  <a:pt x="32781" y="138646"/>
                  <a:pt x="37765" y="123078"/>
                </a:cubicBezTo>
                <a:cubicBezTo>
                  <a:pt x="42702" y="107762"/>
                  <a:pt x="50521" y="92834"/>
                  <a:pt x="61493" y="82525"/>
                </a:cubicBezTo>
                <a:cubicBezTo>
                  <a:pt x="68377" y="75817"/>
                  <a:pt x="77097" y="71306"/>
                  <a:pt x="86548" y="69563"/>
                </a:cubicBezTo>
                <a:cubicBezTo>
                  <a:pt x="91097" y="50361"/>
                  <a:pt x="102687" y="34496"/>
                  <a:pt x="117478" y="22997"/>
                </a:cubicBezTo>
                <a:cubicBezTo>
                  <a:pt x="136474" y="8184"/>
                  <a:pt x="161369" y="0"/>
                  <a:pt x="186058" y="0"/>
                </a:cubicBezTo>
                <a:close/>
                <a:moveTo>
                  <a:pt x="245745" y="342763"/>
                </a:moveTo>
                <a:lnTo>
                  <a:pt x="283464" y="342763"/>
                </a:lnTo>
                <a:cubicBezTo>
                  <a:pt x="319446" y="342763"/>
                  <a:pt x="348615" y="313593"/>
                  <a:pt x="348615" y="277612"/>
                </a:cubicBezTo>
                <a:lnTo>
                  <a:pt x="348615" y="236578"/>
                </a:lnTo>
                <a:cubicBezTo>
                  <a:pt x="372024" y="227110"/>
                  <a:pt x="383323" y="200457"/>
                  <a:pt x="373852" y="177050"/>
                </a:cubicBezTo>
                <a:cubicBezTo>
                  <a:pt x="364384" y="153642"/>
                  <a:pt x="337734" y="142342"/>
                  <a:pt x="314325" y="151811"/>
                </a:cubicBezTo>
                <a:cubicBezTo>
                  <a:pt x="290916" y="161280"/>
                  <a:pt x="279617" y="187932"/>
                  <a:pt x="289088" y="211338"/>
                </a:cubicBezTo>
                <a:cubicBezTo>
                  <a:pt x="293733" y="222826"/>
                  <a:pt x="302840" y="231933"/>
                  <a:pt x="314325" y="236578"/>
                </a:cubicBezTo>
                <a:lnTo>
                  <a:pt x="314325" y="277612"/>
                </a:lnTo>
                <a:cubicBezTo>
                  <a:pt x="314325" y="294656"/>
                  <a:pt x="300508" y="308473"/>
                  <a:pt x="283464" y="308473"/>
                </a:cubicBezTo>
                <a:lnTo>
                  <a:pt x="245745" y="308473"/>
                </a:lnTo>
                <a:lnTo>
                  <a:pt x="245745" y="32255"/>
                </a:lnTo>
                <a:cubicBezTo>
                  <a:pt x="245745" y="16093"/>
                  <a:pt x="254958" y="0"/>
                  <a:pt x="271120" y="0"/>
                </a:cubicBezTo>
                <a:cubicBezTo>
                  <a:pt x="295854" y="0"/>
                  <a:pt x="320726" y="8184"/>
                  <a:pt x="339722" y="22997"/>
                </a:cubicBezTo>
                <a:cubicBezTo>
                  <a:pt x="354513" y="34496"/>
                  <a:pt x="366103" y="50383"/>
                  <a:pt x="370652" y="69563"/>
                </a:cubicBezTo>
                <a:cubicBezTo>
                  <a:pt x="380253" y="71163"/>
                  <a:pt x="388803" y="76055"/>
                  <a:pt x="395707" y="82525"/>
                </a:cubicBezTo>
                <a:cubicBezTo>
                  <a:pt x="406679" y="92834"/>
                  <a:pt x="414498" y="107739"/>
                  <a:pt x="419435" y="123078"/>
                </a:cubicBezTo>
                <a:cubicBezTo>
                  <a:pt x="424419" y="138646"/>
                  <a:pt x="426933" y="156134"/>
                  <a:pt x="426179" y="172936"/>
                </a:cubicBezTo>
                <a:cubicBezTo>
                  <a:pt x="425790" y="181531"/>
                  <a:pt x="424533" y="190310"/>
                  <a:pt x="422110" y="198699"/>
                </a:cubicBezTo>
                <a:lnTo>
                  <a:pt x="423619" y="199385"/>
                </a:lnTo>
                <a:cubicBezTo>
                  <a:pt x="432077" y="203363"/>
                  <a:pt x="438935" y="209603"/>
                  <a:pt x="444055" y="217902"/>
                </a:cubicBezTo>
                <a:cubicBezTo>
                  <a:pt x="453771" y="233561"/>
                  <a:pt x="457200" y="256101"/>
                  <a:pt x="457200" y="284836"/>
                </a:cubicBezTo>
                <a:cubicBezTo>
                  <a:pt x="457200" y="317868"/>
                  <a:pt x="444581" y="340294"/>
                  <a:pt x="428351" y="354216"/>
                </a:cubicBezTo>
                <a:cubicBezTo>
                  <a:pt x="419897" y="361467"/>
                  <a:pt x="410001" y="366841"/>
                  <a:pt x="399319" y="369989"/>
                </a:cubicBezTo>
                <a:cubicBezTo>
                  <a:pt x="395435" y="387854"/>
                  <a:pt x="387461" y="404576"/>
                  <a:pt x="376024" y="418841"/>
                </a:cubicBezTo>
                <a:cubicBezTo>
                  <a:pt x="359496" y="439506"/>
                  <a:pt x="333825" y="456971"/>
                  <a:pt x="299283" y="456971"/>
                </a:cubicBezTo>
                <a:cubicBezTo>
                  <a:pt x="286859" y="456917"/>
                  <a:pt x="274631" y="453883"/>
                  <a:pt x="263622" y="448125"/>
                </a:cubicBezTo>
                <a:cubicBezTo>
                  <a:pt x="251506" y="441907"/>
                  <a:pt x="245745" y="428351"/>
                  <a:pt x="245745" y="414726"/>
                </a:cubicBezTo>
                <a:lnTo>
                  <a:pt x="245745" y="342763"/>
                </a:lnTo>
                <a:close/>
                <a:moveTo>
                  <a:pt x="137160" y="148453"/>
                </a:moveTo>
                <a:cubicBezTo>
                  <a:pt x="137160" y="142140"/>
                  <a:pt x="142277" y="137023"/>
                  <a:pt x="148590" y="137023"/>
                </a:cubicBezTo>
                <a:cubicBezTo>
                  <a:pt x="154903" y="137023"/>
                  <a:pt x="160020" y="142140"/>
                  <a:pt x="160020" y="148453"/>
                </a:cubicBezTo>
                <a:cubicBezTo>
                  <a:pt x="160020" y="154765"/>
                  <a:pt x="154903" y="159883"/>
                  <a:pt x="148590" y="159883"/>
                </a:cubicBezTo>
                <a:cubicBezTo>
                  <a:pt x="142277" y="159883"/>
                  <a:pt x="137160" y="154765"/>
                  <a:pt x="137160" y="148453"/>
                </a:cubicBezTo>
                <a:close/>
                <a:moveTo>
                  <a:pt x="148590" y="297043"/>
                </a:moveTo>
                <a:cubicBezTo>
                  <a:pt x="142277" y="297043"/>
                  <a:pt x="137160" y="302161"/>
                  <a:pt x="137160" y="308473"/>
                </a:cubicBezTo>
                <a:cubicBezTo>
                  <a:pt x="137160" y="314785"/>
                  <a:pt x="142277" y="319903"/>
                  <a:pt x="148590" y="319903"/>
                </a:cubicBezTo>
                <a:cubicBezTo>
                  <a:pt x="154903" y="319903"/>
                  <a:pt x="160020" y="314785"/>
                  <a:pt x="160020" y="308473"/>
                </a:cubicBezTo>
                <a:cubicBezTo>
                  <a:pt x="160020" y="302161"/>
                  <a:pt x="154903" y="297043"/>
                  <a:pt x="148590" y="297043"/>
                </a:cubicBezTo>
                <a:close/>
                <a:moveTo>
                  <a:pt x="320040" y="194173"/>
                </a:moveTo>
                <a:cubicBezTo>
                  <a:pt x="320040" y="200484"/>
                  <a:pt x="325158" y="205603"/>
                  <a:pt x="331470" y="205603"/>
                </a:cubicBezTo>
                <a:cubicBezTo>
                  <a:pt x="337782" y="205603"/>
                  <a:pt x="342900" y="200484"/>
                  <a:pt x="342900" y="194173"/>
                </a:cubicBezTo>
                <a:cubicBezTo>
                  <a:pt x="342900" y="187861"/>
                  <a:pt x="337782" y="182743"/>
                  <a:pt x="331470" y="182743"/>
                </a:cubicBezTo>
                <a:cubicBezTo>
                  <a:pt x="325158" y="182743"/>
                  <a:pt x="320040" y="187861"/>
                  <a:pt x="320040" y="19417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039" name="Graphic 1074">
            <a:extLst>
              <a:ext uri="{FF2B5EF4-FFF2-40B4-BE49-F238E27FC236}">
                <a16:creationId xmlns:a16="http://schemas.microsoft.com/office/drawing/2014/main" id="{7D0DEB05-C5F7-3711-FD6C-7E76563E2B59}"/>
              </a:ext>
            </a:extLst>
          </p:cNvPr>
          <p:cNvSpPr/>
          <p:nvPr/>
        </p:nvSpPr>
        <p:spPr>
          <a:xfrm>
            <a:off x="3515283" y="2992747"/>
            <a:ext cx="506729" cy="506729"/>
          </a:xfrm>
          <a:custGeom>
            <a:avLst/>
            <a:gdLst>
              <a:gd name="connsiteX0" fmla="*/ 273633 w 641259"/>
              <a:gd name="connsiteY0" fmla="*/ 442730 h 641258"/>
              <a:gd name="connsiteX1" fmla="*/ 209814 w 641259"/>
              <a:gd name="connsiteY1" fmla="*/ 442730 h 641258"/>
              <a:gd name="connsiteX2" fmla="*/ 211338 w 641259"/>
              <a:gd name="connsiteY2" fmla="*/ 451726 h 641258"/>
              <a:gd name="connsiteX3" fmla="*/ 304169 w 641259"/>
              <a:gd name="connsiteY3" fmla="*/ 610639 h 641258"/>
              <a:gd name="connsiteX4" fmla="*/ 348445 w 641259"/>
              <a:gd name="connsiteY4" fmla="*/ 580131 h 641258"/>
              <a:gd name="connsiteX5" fmla="*/ 334706 w 641259"/>
              <a:gd name="connsiteY5" fmla="*/ 580131 h 641258"/>
              <a:gd name="connsiteX6" fmla="*/ 273633 w 641259"/>
              <a:gd name="connsiteY6" fmla="*/ 519053 h 641258"/>
              <a:gd name="connsiteX7" fmla="*/ 273633 w 641259"/>
              <a:gd name="connsiteY7" fmla="*/ 442730 h 641258"/>
              <a:gd name="connsiteX8" fmla="*/ 273633 w 641259"/>
              <a:gd name="connsiteY8" fmla="*/ 396926 h 641258"/>
              <a:gd name="connsiteX9" fmla="*/ 202791 w 641259"/>
              <a:gd name="connsiteY9" fmla="*/ 396926 h 641258"/>
              <a:gd name="connsiteX10" fmla="*/ 197293 w 641259"/>
              <a:gd name="connsiteY10" fmla="*/ 305297 h 641258"/>
              <a:gd name="connsiteX11" fmla="*/ 198516 w 641259"/>
              <a:gd name="connsiteY11" fmla="*/ 259126 h 641258"/>
              <a:gd name="connsiteX12" fmla="*/ 199734 w 641259"/>
              <a:gd name="connsiteY12" fmla="*/ 244209 h 641258"/>
              <a:gd name="connsiteX13" fmla="*/ 408910 w 641259"/>
              <a:gd name="connsiteY13" fmla="*/ 244209 h 641258"/>
              <a:gd name="connsiteX14" fmla="*/ 411046 w 641259"/>
              <a:gd name="connsiteY14" fmla="*/ 305281 h 641258"/>
              <a:gd name="connsiteX15" fmla="*/ 334706 w 641259"/>
              <a:gd name="connsiteY15" fmla="*/ 305281 h 641258"/>
              <a:gd name="connsiteX16" fmla="*/ 273633 w 641259"/>
              <a:gd name="connsiteY16" fmla="*/ 366360 h 641258"/>
              <a:gd name="connsiteX17" fmla="*/ 273633 w 641259"/>
              <a:gd name="connsiteY17" fmla="*/ 396926 h 641258"/>
              <a:gd name="connsiteX18" fmla="*/ 609531 w 641259"/>
              <a:gd name="connsiteY18" fmla="*/ 305281 h 641258"/>
              <a:gd name="connsiteX19" fmla="*/ 609531 w 641259"/>
              <a:gd name="connsiteY19" fmla="*/ 305281 h 641258"/>
              <a:gd name="connsiteX20" fmla="*/ 456850 w 641259"/>
              <a:gd name="connsiteY20" fmla="*/ 305281 h 641258"/>
              <a:gd name="connsiteX21" fmla="*/ 455933 w 641259"/>
              <a:gd name="connsiteY21" fmla="*/ 264256 h 641258"/>
              <a:gd name="connsiteX22" fmla="*/ 454714 w 641259"/>
              <a:gd name="connsiteY22" fmla="*/ 244228 h 641258"/>
              <a:gd name="connsiteX23" fmla="*/ 603425 w 641259"/>
              <a:gd name="connsiteY23" fmla="*/ 244209 h 641258"/>
              <a:gd name="connsiteX24" fmla="*/ 609531 w 641259"/>
              <a:gd name="connsiteY24" fmla="*/ 305281 h 641258"/>
              <a:gd name="connsiteX25" fmla="*/ 162787 w 641259"/>
              <a:gd name="connsiteY25" fmla="*/ 442730 h 641258"/>
              <a:gd name="connsiteX26" fmla="*/ 31480 w 641259"/>
              <a:gd name="connsiteY26" fmla="*/ 442737 h 641258"/>
              <a:gd name="connsiteX27" fmla="*/ 35756 w 641259"/>
              <a:gd name="connsiteY27" fmla="*/ 451253 h 641258"/>
              <a:gd name="connsiteX28" fmla="*/ 217448 w 641259"/>
              <a:gd name="connsiteY28" fmla="*/ 598278 h 641258"/>
              <a:gd name="connsiteX29" fmla="*/ 162787 w 641259"/>
              <a:gd name="connsiteY29" fmla="*/ 442730 h 641258"/>
              <a:gd name="connsiteX30" fmla="*/ 153625 w 641259"/>
              <a:gd name="connsiteY30" fmla="*/ 244228 h 641258"/>
              <a:gd name="connsiteX31" fmla="*/ 4914 w 641259"/>
              <a:gd name="connsiteY31" fmla="*/ 244209 h 641258"/>
              <a:gd name="connsiteX32" fmla="*/ -1192 w 641259"/>
              <a:gd name="connsiteY32" fmla="*/ 305297 h 641258"/>
              <a:gd name="connsiteX33" fmla="*/ 12853 w 641259"/>
              <a:gd name="connsiteY33" fmla="*/ 396926 h 641258"/>
              <a:gd name="connsiteX34" fmla="*/ 156376 w 641259"/>
              <a:gd name="connsiteY34" fmla="*/ 396926 h 641258"/>
              <a:gd name="connsiteX35" fmla="*/ 154542 w 641259"/>
              <a:gd name="connsiteY35" fmla="*/ 379206 h 641258"/>
              <a:gd name="connsiteX36" fmla="*/ 151489 w 641259"/>
              <a:gd name="connsiteY36" fmla="*/ 305297 h 641258"/>
              <a:gd name="connsiteX37" fmla="*/ 153625 w 641259"/>
              <a:gd name="connsiteY37" fmla="*/ 244228 h 641258"/>
              <a:gd name="connsiteX38" fmla="*/ 390891 w 641259"/>
              <a:gd name="connsiteY38" fmla="*/ 12318 h 641258"/>
              <a:gd name="connsiteX39" fmla="*/ 393944 w 641259"/>
              <a:gd name="connsiteY39" fmla="*/ 17515 h 641258"/>
              <a:gd name="connsiteX40" fmla="*/ 450133 w 641259"/>
              <a:gd name="connsiteY40" fmla="*/ 198408 h 641258"/>
              <a:gd name="connsiteX41" fmla="*/ 590293 w 641259"/>
              <a:gd name="connsiteY41" fmla="*/ 198399 h 641258"/>
              <a:gd name="connsiteX42" fmla="*/ 390891 w 641259"/>
              <a:gd name="connsiteY42" fmla="*/ 12318 h 641258"/>
              <a:gd name="connsiteX43" fmla="*/ 217448 w 641259"/>
              <a:gd name="connsiteY43" fmla="*/ 12318 h 641258"/>
              <a:gd name="connsiteX44" fmla="*/ 213784 w 641259"/>
              <a:gd name="connsiteY44" fmla="*/ 13442 h 641258"/>
              <a:gd name="connsiteX45" fmla="*/ 18046 w 641259"/>
              <a:gd name="connsiteY45" fmla="*/ 198399 h 641258"/>
              <a:gd name="connsiteX46" fmla="*/ 158206 w 641259"/>
              <a:gd name="connsiteY46" fmla="*/ 198408 h 641258"/>
              <a:gd name="connsiteX47" fmla="*/ 160040 w 641259"/>
              <a:gd name="connsiteY47" fmla="*/ 184975 h 641258"/>
              <a:gd name="connsiteX48" fmla="*/ 217448 w 641259"/>
              <a:gd name="connsiteY48" fmla="*/ 12318 h 641258"/>
              <a:gd name="connsiteX49" fmla="*/ 402189 w 641259"/>
              <a:gd name="connsiteY49" fmla="*/ 188786 h 641258"/>
              <a:gd name="connsiteX50" fmla="*/ 304169 w 641259"/>
              <a:gd name="connsiteY50" fmla="*/ -49 h 641258"/>
              <a:gd name="connsiteX51" fmla="*/ 204621 w 641259"/>
              <a:gd name="connsiteY51" fmla="*/ 198399 h 641258"/>
              <a:gd name="connsiteX52" fmla="*/ 403718 w 641259"/>
              <a:gd name="connsiteY52" fmla="*/ 198399 h 641258"/>
              <a:gd name="connsiteX53" fmla="*/ 402189 w 641259"/>
              <a:gd name="connsiteY53" fmla="*/ 188786 h 641258"/>
              <a:gd name="connsiteX54" fmla="*/ 304169 w 641259"/>
              <a:gd name="connsiteY54" fmla="*/ 366360 h 641258"/>
              <a:gd name="connsiteX55" fmla="*/ 334706 w 641259"/>
              <a:gd name="connsiteY55" fmla="*/ 335821 h 641258"/>
              <a:gd name="connsiteX56" fmla="*/ 609531 w 641259"/>
              <a:gd name="connsiteY56" fmla="*/ 335821 h 641258"/>
              <a:gd name="connsiteX57" fmla="*/ 640067 w 641259"/>
              <a:gd name="connsiteY57" fmla="*/ 366360 h 641258"/>
              <a:gd name="connsiteX58" fmla="*/ 640067 w 641259"/>
              <a:gd name="connsiteY58" fmla="*/ 519053 h 641258"/>
              <a:gd name="connsiteX59" fmla="*/ 609531 w 641259"/>
              <a:gd name="connsiteY59" fmla="*/ 549592 h 641258"/>
              <a:gd name="connsiteX60" fmla="*/ 517922 w 641259"/>
              <a:gd name="connsiteY60" fmla="*/ 549592 h 641258"/>
              <a:gd name="connsiteX61" fmla="*/ 517922 w 641259"/>
              <a:gd name="connsiteY61" fmla="*/ 610670 h 641258"/>
              <a:gd name="connsiteX62" fmla="*/ 533191 w 641259"/>
              <a:gd name="connsiteY62" fmla="*/ 610670 h 641258"/>
              <a:gd name="connsiteX63" fmla="*/ 548459 w 641259"/>
              <a:gd name="connsiteY63" fmla="*/ 625941 h 641258"/>
              <a:gd name="connsiteX64" fmla="*/ 533191 w 641259"/>
              <a:gd name="connsiteY64" fmla="*/ 641209 h 641258"/>
              <a:gd name="connsiteX65" fmla="*/ 411046 w 641259"/>
              <a:gd name="connsiteY65" fmla="*/ 641209 h 641258"/>
              <a:gd name="connsiteX66" fmla="*/ 395778 w 641259"/>
              <a:gd name="connsiteY66" fmla="*/ 625941 h 641258"/>
              <a:gd name="connsiteX67" fmla="*/ 411046 w 641259"/>
              <a:gd name="connsiteY67" fmla="*/ 610670 h 641258"/>
              <a:gd name="connsiteX68" fmla="*/ 426314 w 641259"/>
              <a:gd name="connsiteY68" fmla="*/ 610670 h 641258"/>
              <a:gd name="connsiteX69" fmla="*/ 426314 w 641259"/>
              <a:gd name="connsiteY69" fmla="*/ 549592 h 641258"/>
              <a:gd name="connsiteX70" fmla="*/ 334706 w 641259"/>
              <a:gd name="connsiteY70" fmla="*/ 549592 h 641258"/>
              <a:gd name="connsiteX71" fmla="*/ 304169 w 641259"/>
              <a:gd name="connsiteY71" fmla="*/ 519053 h 641258"/>
              <a:gd name="connsiteX72" fmla="*/ 304169 w 641259"/>
              <a:gd name="connsiteY72" fmla="*/ 366360 h 641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41259" h="641258">
                <a:moveTo>
                  <a:pt x="273633" y="442730"/>
                </a:moveTo>
                <a:lnTo>
                  <a:pt x="209814" y="442730"/>
                </a:lnTo>
                <a:lnTo>
                  <a:pt x="211338" y="451726"/>
                </a:lnTo>
                <a:cubicBezTo>
                  <a:pt x="230882" y="546694"/>
                  <a:pt x="267528" y="610639"/>
                  <a:pt x="304169" y="610639"/>
                </a:cubicBezTo>
                <a:cubicBezTo>
                  <a:pt x="319438" y="610639"/>
                  <a:pt x="334400" y="599695"/>
                  <a:pt x="348445" y="580131"/>
                </a:cubicBezTo>
                <a:lnTo>
                  <a:pt x="334706" y="580131"/>
                </a:lnTo>
                <a:cubicBezTo>
                  <a:pt x="301117" y="580131"/>
                  <a:pt x="273633" y="552786"/>
                  <a:pt x="273633" y="519053"/>
                </a:cubicBezTo>
                <a:lnTo>
                  <a:pt x="273633" y="442730"/>
                </a:lnTo>
                <a:close/>
                <a:moveTo>
                  <a:pt x="273633" y="396926"/>
                </a:moveTo>
                <a:lnTo>
                  <a:pt x="202791" y="396926"/>
                </a:lnTo>
                <a:cubicBezTo>
                  <a:pt x="199127" y="368042"/>
                  <a:pt x="197293" y="337274"/>
                  <a:pt x="197293" y="305297"/>
                </a:cubicBezTo>
                <a:cubicBezTo>
                  <a:pt x="197293" y="289589"/>
                  <a:pt x="197599" y="274174"/>
                  <a:pt x="198516" y="259126"/>
                </a:cubicBezTo>
                <a:lnTo>
                  <a:pt x="199734" y="244209"/>
                </a:lnTo>
                <a:lnTo>
                  <a:pt x="408910" y="244209"/>
                </a:lnTo>
                <a:cubicBezTo>
                  <a:pt x="410435" y="263923"/>
                  <a:pt x="411046" y="284343"/>
                  <a:pt x="411046" y="305281"/>
                </a:cubicBezTo>
                <a:lnTo>
                  <a:pt x="334706" y="305281"/>
                </a:lnTo>
                <a:cubicBezTo>
                  <a:pt x="301117" y="305281"/>
                  <a:pt x="273633" y="332627"/>
                  <a:pt x="273633" y="366360"/>
                </a:cubicBezTo>
                <a:lnTo>
                  <a:pt x="273633" y="396926"/>
                </a:lnTo>
                <a:close/>
                <a:moveTo>
                  <a:pt x="609531" y="305281"/>
                </a:moveTo>
                <a:lnTo>
                  <a:pt x="609531" y="305281"/>
                </a:lnTo>
                <a:lnTo>
                  <a:pt x="456850" y="305281"/>
                </a:lnTo>
                <a:cubicBezTo>
                  <a:pt x="456850" y="291409"/>
                  <a:pt x="456544" y="277723"/>
                  <a:pt x="455933" y="264256"/>
                </a:cubicBezTo>
                <a:lnTo>
                  <a:pt x="454714" y="244228"/>
                </a:lnTo>
                <a:lnTo>
                  <a:pt x="603425" y="244209"/>
                </a:lnTo>
                <a:cubicBezTo>
                  <a:pt x="607395" y="263942"/>
                  <a:pt x="609531" y="284364"/>
                  <a:pt x="609531" y="305281"/>
                </a:cubicBezTo>
                <a:close/>
                <a:moveTo>
                  <a:pt x="162787" y="442730"/>
                </a:moveTo>
                <a:lnTo>
                  <a:pt x="31480" y="442737"/>
                </a:lnTo>
                <a:lnTo>
                  <a:pt x="35756" y="451253"/>
                </a:lnTo>
                <a:cubicBezTo>
                  <a:pt x="74231" y="521575"/>
                  <a:pt x="139274" y="575162"/>
                  <a:pt x="217448" y="598278"/>
                </a:cubicBezTo>
                <a:cubicBezTo>
                  <a:pt x="193017" y="560420"/>
                  <a:pt x="174085" y="506319"/>
                  <a:pt x="162787" y="442730"/>
                </a:cubicBezTo>
                <a:close/>
                <a:moveTo>
                  <a:pt x="153625" y="244228"/>
                </a:moveTo>
                <a:lnTo>
                  <a:pt x="4914" y="244209"/>
                </a:lnTo>
                <a:cubicBezTo>
                  <a:pt x="944" y="263948"/>
                  <a:pt x="-1192" y="284379"/>
                  <a:pt x="-1192" y="305297"/>
                </a:cubicBezTo>
                <a:cubicBezTo>
                  <a:pt x="-1192" y="337219"/>
                  <a:pt x="3695" y="367999"/>
                  <a:pt x="12853" y="396926"/>
                </a:cubicBezTo>
                <a:lnTo>
                  <a:pt x="156376" y="396926"/>
                </a:lnTo>
                <a:lnTo>
                  <a:pt x="154542" y="379206"/>
                </a:lnTo>
                <a:cubicBezTo>
                  <a:pt x="152406" y="355355"/>
                  <a:pt x="151489" y="330626"/>
                  <a:pt x="151489" y="305297"/>
                </a:cubicBezTo>
                <a:cubicBezTo>
                  <a:pt x="151489" y="284483"/>
                  <a:pt x="152100" y="264076"/>
                  <a:pt x="153625" y="244228"/>
                </a:cubicBezTo>
                <a:close/>
                <a:moveTo>
                  <a:pt x="390891" y="12318"/>
                </a:moveTo>
                <a:lnTo>
                  <a:pt x="393944" y="17515"/>
                </a:lnTo>
                <a:cubicBezTo>
                  <a:pt x="421122" y="61209"/>
                  <a:pt x="440665" y="124596"/>
                  <a:pt x="450133" y="198408"/>
                </a:cubicBezTo>
                <a:lnTo>
                  <a:pt x="590293" y="198399"/>
                </a:lnTo>
                <a:cubicBezTo>
                  <a:pt x="557010" y="109050"/>
                  <a:pt x="483111" y="39526"/>
                  <a:pt x="390891" y="12318"/>
                </a:cubicBezTo>
                <a:close/>
                <a:moveTo>
                  <a:pt x="217448" y="12318"/>
                </a:moveTo>
                <a:lnTo>
                  <a:pt x="213784" y="13442"/>
                </a:lnTo>
                <a:cubicBezTo>
                  <a:pt x="123394" y="41404"/>
                  <a:pt x="51024" y="110257"/>
                  <a:pt x="18046" y="198399"/>
                </a:cubicBezTo>
                <a:lnTo>
                  <a:pt x="158206" y="198408"/>
                </a:lnTo>
                <a:lnTo>
                  <a:pt x="160040" y="184975"/>
                </a:lnTo>
                <a:cubicBezTo>
                  <a:pt x="170727" y="113985"/>
                  <a:pt x="190576" y="53530"/>
                  <a:pt x="217448" y="12318"/>
                </a:cubicBezTo>
                <a:close/>
                <a:moveTo>
                  <a:pt x="402189" y="188786"/>
                </a:moveTo>
                <a:cubicBezTo>
                  <a:pt x="385091" y="77574"/>
                  <a:pt x="344476" y="-49"/>
                  <a:pt x="304169" y="-49"/>
                </a:cubicBezTo>
                <a:cubicBezTo>
                  <a:pt x="262641" y="-49"/>
                  <a:pt x="221112" y="82072"/>
                  <a:pt x="204621" y="198399"/>
                </a:cubicBezTo>
                <a:lnTo>
                  <a:pt x="403718" y="198399"/>
                </a:lnTo>
                <a:lnTo>
                  <a:pt x="402189" y="188786"/>
                </a:lnTo>
                <a:close/>
                <a:moveTo>
                  <a:pt x="304169" y="366360"/>
                </a:moveTo>
                <a:cubicBezTo>
                  <a:pt x="304169" y="349492"/>
                  <a:pt x="317909" y="335821"/>
                  <a:pt x="334706" y="335821"/>
                </a:cubicBezTo>
                <a:lnTo>
                  <a:pt x="609531" y="335821"/>
                </a:lnTo>
                <a:cubicBezTo>
                  <a:pt x="626327" y="335821"/>
                  <a:pt x="640067" y="349492"/>
                  <a:pt x="640067" y="366360"/>
                </a:cubicBezTo>
                <a:lnTo>
                  <a:pt x="640067" y="519053"/>
                </a:lnTo>
                <a:cubicBezTo>
                  <a:pt x="640067" y="535921"/>
                  <a:pt x="626327" y="549592"/>
                  <a:pt x="609531" y="549592"/>
                </a:cubicBezTo>
                <a:lnTo>
                  <a:pt x="517922" y="549592"/>
                </a:lnTo>
                <a:lnTo>
                  <a:pt x="517922" y="610670"/>
                </a:lnTo>
                <a:lnTo>
                  <a:pt x="533191" y="610670"/>
                </a:lnTo>
                <a:cubicBezTo>
                  <a:pt x="541742" y="610670"/>
                  <a:pt x="548459" y="617510"/>
                  <a:pt x="548459" y="625941"/>
                </a:cubicBezTo>
                <a:cubicBezTo>
                  <a:pt x="548459" y="634372"/>
                  <a:pt x="541742" y="641209"/>
                  <a:pt x="533191" y="641209"/>
                </a:cubicBezTo>
                <a:lnTo>
                  <a:pt x="411046" y="641209"/>
                </a:lnTo>
                <a:cubicBezTo>
                  <a:pt x="402495" y="641209"/>
                  <a:pt x="395778" y="634372"/>
                  <a:pt x="395778" y="625941"/>
                </a:cubicBezTo>
                <a:cubicBezTo>
                  <a:pt x="395778" y="617510"/>
                  <a:pt x="402495" y="610670"/>
                  <a:pt x="411046" y="610670"/>
                </a:cubicBezTo>
                <a:lnTo>
                  <a:pt x="426314" y="610670"/>
                </a:lnTo>
                <a:lnTo>
                  <a:pt x="426314" y="549592"/>
                </a:lnTo>
                <a:lnTo>
                  <a:pt x="334706" y="549592"/>
                </a:lnTo>
                <a:cubicBezTo>
                  <a:pt x="317909" y="549592"/>
                  <a:pt x="304169" y="535921"/>
                  <a:pt x="304169" y="519053"/>
                </a:cubicBezTo>
                <a:lnTo>
                  <a:pt x="304169" y="3663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043" name="Rounded Rectangle 9">
            <a:extLst>
              <a:ext uri="{FF2B5EF4-FFF2-40B4-BE49-F238E27FC236}">
                <a16:creationId xmlns:a16="http://schemas.microsoft.com/office/drawing/2014/main" id="{08B1F89D-293C-53AF-2E93-34D7E7CCA211}"/>
              </a:ext>
            </a:extLst>
          </p:cNvPr>
          <p:cNvSpPr/>
          <p:nvPr/>
        </p:nvSpPr>
        <p:spPr bwMode="auto">
          <a:xfrm rot="10800000" flipH="1" flipV="1">
            <a:off x="5461989" y="1885041"/>
            <a:ext cx="1208955" cy="835435"/>
          </a:xfrm>
          <a:prstGeom prst="roundRect">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lang="en-US" sz="1600" b="1" kern="0">
                <a:ln w="3175">
                  <a:noFill/>
                </a:ln>
                <a:solidFill>
                  <a:srgbClr val="FFFFFF"/>
                </a:solidFill>
                <a:latin typeface="Open Sans"/>
                <a:ea typeface="Open Sans"/>
                <a:cs typeface="Open Sans"/>
              </a:rPr>
              <a:t>.NET</a:t>
            </a:r>
            <a:endParaRPr kumimoji="0" lang="en-US" sz="1600" b="1" i="0" u="none" strike="noStrike" kern="0" cap="none" spc="0" normalizeH="0" baseline="0" noProof="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45" name="TextBox 1044">
            <a:extLst>
              <a:ext uri="{FF2B5EF4-FFF2-40B4-BE49-F238E27FC236}">
                <a16:creationId xmlns:a16="http://schemas.microsoft.com/office/drawing/2014/main" id="{F371560B-FCFC-9747-0C63-542FDA5DD271}"/>
              </a:ext>
            </a:extLst>
          </p:cNvPr>
          <p:cNvSpPr txBox="1"/>
          <p:nvPr/>
        </p:nvSpPr>
        <p:spPr>
          <a:xfrm>
            <a:off x="4252783" y="4129215"/>
            <a:ext cx="379970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tx2"/>
                </a:solidFill>
                <a:cs typeface="Calibri"/>
              </a:rPr>
              <a:t>What can I build?</a:t>
            </a:r>
          </a:p>
        </p:txBody>
      </p:sp>
    </p:spTree>
    <p:extLst>
      <p:ext uri="{BB962C8B-B14F-4D97-AF65-F5344CB8AC3E}">
        <p14:creationId xmlns:p14="http://schemas.microsoft.com/office/powerpoint/2010/main" val="30026619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9603A-AA13-4A49-9230-4688AE2E862B}"/>
              </a:ext>
            </a:extLst>
          </p:cNvPr>
          <p:cNvSpPr>
            <a:spLocks noGrp="1"/>
          </p:cNvSpPr>
          <p:nvPr>
            <p:ph type="title"/>
          </p:nvPr>
        </p:nvSpPr>
        <p:spPr/>
        <p:txBody>
          <a:bodyPr/>
          <a:lstStyle/>
          <a:p>
            <a:r>
              <a:rPr lang="en-US">
                <a:latin typeface="Space Grotesk Medium"/>
                <a:ea typeface="Open Sans"/>
              </a:rPr>
              <a:t>More ways to learn</a:t>
            </a:r>
            <a:endParaRPr lang="en-US"/>
          </a:p>
        </p:txBody>
      </p:sp>
      <p:sp>
        <p:nvSpPr>
          <p:cNvPr id="3" name="Content Placeholder 2">
            <a:extLst>
              <a:ext uri="{FF2B5EF4-FFF2-40B4-BE49-F238E27FC236}">
                <a16:creationId xmlns:a16="http://schemas.microsoft.com/office/drawing/2014/main" id="{A0474112-9F16-0A45-AE51-B06BF7E50113}"/>
              </a:ext>
            </a:extLst>
          </p:cNvPr>
          <p:cNvSpPr>
            <a:spLocks noGrp="1"/>
          </p:cNvSpPr>
          <p:nvPr>
            <p:ph sz="half" idx="1"/>
          </p:nvPr>
        </p:nvSpPr>
        <p:spPr/>
        <p:txBody>
          <a:bodyPr vert="horz" lIns="91440" tIns="45720" rIns="91440" bIns="45720" rtlCol="0" anchor="t">
            <a:normAutofit/>
          </a:bodyPr>
          <a:lstStyle/>
          <a:p>
            <a:pPr marL="0" indent="0">
              <a:buNone/>
            </a:pPr>
            <a:r>
              <a:rPr lang="en-US">
                <a:latin typeface="Open Sans"/>
                <a:ea typeface="Open Sans"/>
                <a:cs typeface="Open Sans"/>
              </a:rPr>
              <a:t>Foundational C# Certification</a:t>
            </a:r>
          </a:p>
          <a:p>
            <a:pPr marL="0" indent="0">
              <a:buNone/>
            </a:pPr>
            <a:r>
              <a:rPr lang="en-US" sz="1800" i="1">
                <a:latin typeface="Open Sans"/>
                <a:ea typeface="Open Sans"/>
                <a:cs typeface="Open Sans"/>
              </a:rPr>
              <a:t>https://aka.ms/csharp-certification</a:t>
            </a:r>
            <a:endParaRPr lang="en-US" sz="1800" i="1"/>
          </a:p>
        </p:txBody>
      </p:sp>
      <p:sp>
        <p:nvSpPr>
          <p:cNvPr id="4" name="Content Placeholder 3">
            <a:extLst>
              <a:ext uri="{FF2B5EF4-FFF2-40B4-BE49-F238E27FC236}">
                <a16:creationId xmlns:a16="http://schemas.microsoft.com/office/drawing/2014/main" id="{AA22736B-A560-D141-970D-3B00E888626A}"/>
              </a:ext>
            </a:extLst>
          </p:cNvPr>
          <p:cNvSpPr>
            <a:spLocks noGrp="1"/>
          </p:cNvSpPr>
          <p:nvPr>
            <p:ph sz="half" idx="2"/>
          </p:nvPr>
        </p:nvSpPr>
        <p:spPr/>
        <p:txBody>
          <a:bodyPr vert="horz" lIns="91440" tIns="45720" rIns="91440" bIns="45720" rtlCol="0" anchor="t">
            <a:normAutofit/>
          </a:bodyPr>
          <a:lstStyle/>
          <a:p>
            <a:pPr marL="0" indent="0">
              <a:buNone/>
            </a:pPr>
            <a:r>
              <a:rPr lang="en-US">
                <a:latin typeface="Open Sans"/>
                <a:ea typeface="Open Sans"/>
                <a:cs typeface="Open Sans"/>
              </a:rPr>
              <a:t>.NET Beginner Video Series</a:t>
            </a:r>
          </a:p>
          <a:p>
            <a:pPr marL="0" indent="0">
              <a:buNone/>
            </a:pPr>
            <a:r>
              <a:rPr lang="en-US" sz="1800" i="1">
                <a:latin typeface="Open Sans"/>
                <a:ea typeface="Open Sans"/>
                <a:cs typeface="Open Sans"/>
              </a:rPr>
              <a:t>https://aka.ms/dotnetvideos</a:t>
            </a:r>
            <a:endParaRPr lang="en-US" sz="1800" i="1"/>
          </a:p>
        </p:txBody>
      </p:sp>
      <p:sp>
        <p:nvSpPr>
          <p:cNvPr id="8" name="Date Placeholder 3">
            <a:extLst>
              <a:ext uri="{FF2B5EF4-FFF2-40B4-BE49-F238E27FC236}">
                <a16:creationId xmlns:a16="http://schemas.microsoft.com/office/drawing/2014/main" id="{FBE65120-A19F-A23C-F482-B488C7204D40}"/>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11/13/2023</a:t>
            </a:fld>
            <a:endParaRPr lang="en-US"/>
          </a:p>
        </p:txBody>
      </p:sp>
      <p:sp>
        <p:nvSpPr>
          <p:cNvPr id="9" name="Slide Number Placeholder 5">
            <a:extLst>
              <a:ext uri="{FF2B5EF4-FFF2-40B4-BE49-F238E27FC236}">
                <a16:creationId xmlns:a16="http://schemas.microsoft.com/office/drawing/2014/main" id="{F7055605-34F2-4DA4-1B57-E23E9408E4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12</a:t>
            </a:fld>
            <a:endParaRPr lang="en-US"/>
          </a:p>
        </p:txBody>
      </p:sp>
      <p:sp>
        <p:nvSpPr>
          <p:cNvPr id="10" name="Footer Placeholder 4">
            <a:extLst>
              <a:ext uri="{FF2B5EF4-FFF2-40B4-BE49-F238E27FC236}">
                <a16:creationId xmlns:a16="http://schemas.microsoft.com/office/drawing/2014/main" id="{A560DABA-C088-67CB-523E-90665610CB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p>
        </p:txBody>
      </p:sp>
      <p:pic>
        <p:nvPicPr>
          <p:cNvPr id="6" name="Picture 5" descr="A white background with blue and yellow hexagons&#10;&#10;Description automatically generated">
            <a:extLst>
              <a:ext uri="{FF2B5EF4-FFF2-40B4-BE49-F238E27FC236}">
                <a16:creationId xmlns:a16="http://schemas.microsoft.com/office/drawing/2014/main" id="{4735D835-551D-F78D-425A-375DD73497EA}"/>
              </a:ext>
            </a:extLst>
          </p:cNvPr>
          <p:cNvPicPr>
            <a:picLocks noChangeAspect="1"/>
          </p:cNvPicPr>
          <p:nvPr/>
        </p:nvPicPr>
        <p:blipFill>
          <a:blip r:embed="rId2"/>
          <a:stretch>
            <a:fillRect/>
          </a:stretch>
        </p:blipFill>
        <p:spPr>
          <a:xfrm>
            <a:off x="6126891" y="2958050"/>
            <a:ext cx="4970585" cy="2797632"/>
          </a:xfrm>
          <a:prstGeom prst="rect">
            <a:avLst/>
          </a:prstGeom>
        </p:spPr>
      </p:pic>
      <p:pic>
        <p:nvPicPr>
          <p:cNvPr id="7" name="Picture 6" descr="A blue background with white text and colorful objects&#10;&#10;Description automatically generated">
            <a:extLst>
              <a:ext uri="{FF2B5EF4-FFF2-40B4-BE49-F238E27FC236}">
                <a16:creationId xmlns:a16="http://schemas.microsoft.com/office/drawing/2014/main" id="{804E0113-4BDF-5BD2-B21B-0A592D991CFD}"/>
              </a:ext>
            </a:extLst>
          </p:cNvPr>
          <p:cNvPicPr>
            <a:picLocks noChangeAspect="1"/>
          </p:cNvPicPr>
          <p:nvPr/>
        </p:nvPicPr>
        <p:blipFill>
          <a:blip r:embed="rId3"/>
          <a:stretch>
            <a:fillRect/>
          </a:stretch>
        </p:blipFill>
        <p:spPr>
          <a:xfrm>
            <a:off x="927588" y="2837934"/>
            <a:ext cx="4240824" cy="3387970"/>
          </a:xfrm>
          <a:prstGeom prst="rect">
            <a:avLst/>
          </a:prstGeom>
        </p:spPr>
      </p:pic>
    </p:spTree>
    <p:extLst>
      <p:ext uri="{BB962C8B-B14F-4D97-AF65-F5344CB8AC3E}">
        <p14:creationId xmlns:p14="http://schemas.microsoft.com/office/powerpoint/2010/main" val="36984928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p:txBody>
          <a:bodyPr/>
          <a:lstStyle/>
          <a:p>
            <a:r>
              <a:rPr lang="en-US">
                <a:latin typeface="Space Grotesk Medium"/>
                <a:ea typeface="Open Sans"/>
              </a:rPr>
              <a:t>Tune into the rest of the conference...</a:t>
            </a:r>
            <a:endParaRPr lang="en-US"/>
          </a:p>
        </p:txBody>
      </p:sp>
      <p:sp>
        <p:nvSpPr>
          <p:cNvPr id="3" name="Content Placeholder 2">
            <a:extLst>
              <a:ext uri="{FF2B5EF4-FFF2-40B4-BE49-F238E27FC236}">
                <a16:creationId xmlns:a16="http://schemas.microsoft.com/office/drawing/2014/main" id="{395CC549-1EA2-8B4A-ADC1-C00428D83849}"/>
              </a:ext>
            </a:extLst>
          </p:cNvPr>
          <p:cNvSpPr>
            <a:spLocks noGrp="1"/>
          </p:cNvSpPr>
          <p:nvPr>
            <p:ph idx="1"/>
          </p:nvPr>
        </p:nvSpPr>
        <p:spPr>
          <a:xfrm>
            <a:off x="2403389" y="6016625"/>
            <a:ext cx="7374925" cy="942933"/>
          </a:xfrm>
        </p:spPr>
        <p:txBody>
          <a:bodyPr vert="horz" lIns="91440" tIns="45720" rIns="91440" bIns="45720" rtlCol="0" anchor="t">
            <a:normAutofit/>
          </a:bodyPr>
          <a:lstStyle/>
          <a:p>
            <a:pPr marL="0" indent="0">
              <a:buNone/>
            </a:pPr>
            <a:r>
              <a:rPr lang="en-US">
                <a:latin typeface="Open Sans"/>
                <a:ea typeface="Open Sans"/>
                <a:cs typeface="Open Sans"/>
              </a:rPr>
              <a:t>https://aka.ms/dotnetconf23-studentzone</a:t>
            </a:r>
            <a:endParaRPr lang="en-US"/>
          </a:p>
          <a:p>
            <a:pPr marL="0" indent="0">
              <a:buNone/>
            </a:pPr>
            <a:endParaRPr lang="en-US" i="1">
              <a:latin typeface="Open Sans"/>
              <a:ea typeface="Open Sans"/>
              <a:cs typeface="Open Sans"/>
            </a:endParaRPr>
          </a:p>
          <a:p>
            <a:pPr marL="0" indent="0">
              <a:buNone/>
            </a:pPr>
            <a:endParaRPr lang="en-US">
              <a:latin typeface="Open Sans"/>
              <a:ea typeface="Open Sans"/>
              <a:cs typeface="Open Sans"/>
            </a:endParaRPr>
          </a:p>
        </p:txBody>
      </p:sp>
      <p:pic>
        <p:nvPicPr>
          <p:cNvPr id="4" name="Picture 3" descr="A purple box with different shapes&#10;&#10;Description automatically generated">
            <a:extLst>
              <a:ext uri="{FF2B5EF4-FFF2-40B4-BE49-F238E27FC236}">
                <a16:creationId xmlns:a16="http://schemas.microsoft.com/office/drawing/2014/main" id="{AB267068-4DDA-51EA-04B2-CB5ED96F275A}"/>
              </a:ext>
            </a:extLst>
          </p:cNvPr>
          <p:cNvPicPr>
            <a:picLocks noChangeAspect="1"/>
          </p:cNvPicPr>
          <p:nvPr/>
        </p:nvPicPr>
        <p:blipFill>
          <a:blip r:embed="rId2"/>
          <a:stretch>
            <a:fillRect/>
          </a:stretch>
        </p:blipFill>
        <p:spPr>
          <a:xfrm>
            <a:off x="2160372" y="1621210"/>
            <a:ext cx="7438768" cy="4326091"/>
          </a:xfrm>
          <a:prstGeom prst="rect">
            <a:avLst/>
          </a:prstGeom>
        </p:spPr>
      </p:pic>
    </p:spTree>
    <p:extLst>
      <p:ext uri="{BB962C8B-B14F-4D97-AF65-F5344CB8AC3E}">
        <p14:creationId xmlns:p14="http://schemas.microsoft.com/office/powerpoint/2010/main" val="17265247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A0AD26E5-6123-55F4-32FE-7D4B682B1C83}"/>
              </a:ext>
            </a:extLst>
          </p:cNvPr>
          <p:cNvSpPr/>
          <p:nvPr/>
        </p:nvSpPr>
        <p:spPr>
          <a:xfrm>
            <a:off x="5934298" y="2026276"/>
            <a:ext cx="2584361" cy="4035380"/>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19FBEDCA-0DBD-CB65-3318-A85B5E57E1E7}"/>
              </a:ext>
            </a:extLst>
          </p:cNvPr>
          <p:cNvSpPr/>
          <p:nvPr/>
        </p:nvSpPr>
        <p:spPr>
          <a:xfrm>
            <a:off x="3368081" y="2026276"/>
            <a:ext cx="2459942" cy="4035380"/>
          </a:xfrm>
          <a:prstGeom prst="round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0FA592D9-E22D-C14A-CDDE-CD76A1E6FB06}"/>
              </a:ext>
            </a:extLst>
          </p:cNvPr>
          <p:cNvSpPr/>
          <p:nvPr/>
        </p:nvSpPr>
        <p:spPr>
          <a:xfrm>
            <a:off x="788300" y="2026276"/>
            <a:ext cx="2459942" cy="4035380"/>
          </a:xfrm>
          <a:prstGeom prst="roundRect">
            <a:avLst/>
          </a:prstGeom>
          <a:solidFill>
            <a:schemeClr val="accent5">
              <a:lumMod val="20000"/>
              <a:lumOff val="80000"/>
            </a:schemeClr>
          </a:solidFill>
          <a:ln>
            <a:solidFill>
              <a:schemeClr val="accent5">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149AAF15-E4E9-9DED-2896-E75F805B6426}"/>
              </a:ext>
            </a:extLst>
          </p:cNvPr>
          <p:cNvSpPr/>
          <p:nvPr/>
        </p:nvSpPr>
        <p:spPr>
          <a:xfrm>
            <a:off x="8633138" y="2043448"/>
            <a:ext cx="2584361" cy="4035380"/>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p:txBody>
          <a:bodyPr/>
          <a:lstStyle/>
          <a:p>
            <a:r>
              <a:rPr lang="en-US">
                <a:latin typeface="Space Grotesk Medium"/>
                <a:ea typeface="Open Sans"/>
              </a:rPr>
              <a:t>Session Review</a:t>
            </a:r>
            <a:endParaRPr lang="en-US"/>
          </a:p>
        </p:txBody>
      </p:sp>
      <p:sp>
        <p:nvSpPr>
          <p:cNvPr id="9" name="Content Placeholder 2">
            <a:extLst>
              <a:ext uri="{FF2B5EF4-FFF2-40B4-BE49-F238E27FC236}">
                <a16:creationId xmlns:a16="http://schemas.microsoft.com/office/drawing/2014/main" id="{0E435C12-1E26-BBD7-8B09-72C06C9846A3}"/>
              </a:ext>
            </a:extLst>
          </p:cNvPr>
          <p:cNvSpPr txBox="1">
            <a:spLocks/>
          </p:cNvSpPr>
          <p:nvPr/>
        </p:nvSpPr>
        <p:spPr>
          <a:xfrm>
            <a:off x="8767293" y="2308874"/>
            <a:ext cx="917620" cy="62136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5100"/>
              <a:t>04</a:t>
            </a:r>
            <a:endParaRPr lang="en-US"/>
          </a:p>
        </p:txBody>
      </p:sp>
      <p:sp>
        <p:nvSpPr>
          <p:cNvPr id="15" name="Content Placeholder 2">
            <a:extLst>
              <a:ext uri="{FF2B5EF4-FFF2-40B4-BE49-F238E27FC236}">
                <a16:creationId xmlns:a16="http://schemas.microsoft.com/office/drawing/2014/main" id="{4BA6F066-DCA3-D387-F28C-1736DE817908}"/>
              </a:ext>
            </a:extLst>
          </p:cNvPr>
          <p:cNvSpPr txBox="1">
            <a:spLocks/>
          </p:cNvSpPr>
          <p:nvPr/>
        </p:nvSpPr>
        <p:spPr>
          <a:xfrm>
            <a:off x="6096000" y="2308874"/>
            <a:ext cx="917620" cy="62136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5100"/>
              <a:t>03</a:t>
            </a:r>
            <a:endParaRPr lang="en-US"/>
          </a:p>
        </p:txBody>
      </p:sp>
      <p:sp>
        <p:nvSpPr>
          <p:cNvPr id="17" name="Content Placeholder 2">
            <a:extLst>
              <a:ext uri="{FF2B5EF4-FFF2-40B4-BE49-F238E27FC236}">
                <a16:creationId xmlns:a16="http://schemas.microsoft.com/office/drawing/2014/main" id="{ED464162-6956-7718-3B85-50AE976B079B}"/>
              </a:ext>
            </a:extLst>
          </p:cNvPr>
          <p:cNvSpPr txBox="1">
            <a:spLocks/>
          </p:cNvSpPr>
          <p:nvPr/>
        </p:nvSpPr>
        <p:spPr>
          <a:xfrm>
            <a:off x="3535608" y="2308874"/>
            <a:ext cx="917620" cy="62136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5100"/>
              <a:t>02</a:t>
            </a:r>
            <a:endParaRPr lang="en-US"/>
          </a:p>
        </p:txBody>
      </p:sp>
      <p:sp>
        <p:nvSpPr>
          <p:cNvPr id="19" name="Content Placeholder 2">
            <a:extLst>
              <a:ext uri="{FF2B5EF4-FFF2-40B4-BE49-F238E27FC236}">
                <a16:creationId xmlns:a16="http://schemas.microsoft.com/office/drawing/2014/main" id="{FDD9BA51-EBD0-4D88-3201-FCFBF84FDCFA}"/>
              </a:ext>
            </a:extLst>
          </p:cNvPr>
          <p:cNvSpPr txBox="1">
            <a:spLocks/>
          </p:cNvSpPr>
          <p:nvPr/>
        </p:nvSpPr>
        <p:spPr>
          <a:xfrm>
            <a:off x="919765" y="2308874"/>
            <a:ext cx="917620" cy="62136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5100"/>
              <a:t>01</a:t>
            </a:r>
            <a:endParaRPr lang="en-US"/>
          </a:p>
        </p:txBody>
      </p:sp>
      <p:sp>
        <p:nvSpPr>
          <p:cNvPr id="20" name="Content Placeholder 2">
            <a:extLst>
              <a:ext uri="{FF2B5EF4-FFF2-40B4-BE49-F238E27FC236}">
                <a16:creationId xmlns:a16="http://schemas.microsoft.com/office/drawing/2014/main" id="{3AABA446-E2E0-7CBA-F869-22EC71F85004}"/>
              </a:ext>
            </a:extLst>
          </p:cNvPr>
          <p:cNvSpPr txBox="1">
            <a:spLocks/>
          </p:cNvSpPr>
          <p:nvPr/>
        </p:nvSpPr>
        <p:spPr>
          <a:xfrm>
            <a:off x="908140" y="2789013"/>
            <a:ext cx="2162577" cy="3748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i="1"/>
              <a:t>Artificial Intelligence</a:t>
            </a:r>
          </a:p>
        </p:txBody>
      </p:sp>
      <p:sp>
        <p:nvSpPr>
          <p:cNvPr id="21" name="Content Placeholder 2">
            <a:extLst>
              <a:ext uri="{FF2B5EF4-FFF2-40B4-BE49-F238E27FC236}">
                <a16:creationId xmlns:a16="http://schemas.microsoft.com/office/drawing/2014/main" id="{75EB1CBE-8141-A0A4-CB3A-5A96F32BBD18}"/>
              </a:ext>
            </a:extLst>
          </p:cNvPr>
          <p:cNvSpPr txBox="1">
            <a:spLocks/>
          </p:cNvSpPr>
          <p:nvPr/>
        </p:nvSpPr>
        <p:spPr>
          <a:xfrm>
            <a:off x="908139" y="3249433"/>
            <a:ext cx="2162577" cy="12023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a:t>Building Your Own Course Assistant with AI</a:t>
            </a:r>
          </a:p>
        </p:txBody>
      </p:sp>
      <p:sp>
        <p:nvSpPr>
          <p:cNvPr id="22" name="Content Placeholder 2">
            <a:extLst>
              <a:ext uri="{FF2B5EF4-FFF2-40B4-BE49-F238E27FC236}">
                <a16:creationId xmlns:a16="http://schemas.microsoft.com/office/drawing/2014/main" id="{F25793AB-35EB-79BB-3075-5AD18979335E}"/>
              </a:ext>
            </a:extLst>
          </p:cNvPr>
          <p:cNvSpPr txBox="1">
            <a:spLocks/>
          </p:cNvSpPr>
          <p:nvPr/>
        </p:nvSpPr>
        <p:spPr>
          <a:xfrm>
            <a:off x="3539467" y="2789013"/>
            <a:ext cx="2162577" cy="3748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i="1"/>
              <a:t>Web Development</a:t>
            </a:r>
          </a:p>
        </p:txBody>
      </p:sp>
      <p:sp>
        <p:nvSpPr>
          <p:cNvPr id="23" name="Content Placeholder 2">
            <a:extLst>
              <a:ext uri="{FF2B5EF4-FFF2-40B4-BE49-F238E27FC236}">
                <a16:creationId xmlns:a16="http://schemas.microsoft.com/office/drawing/2014/main" id="{EC54F67B-95FC-823E-0768-6AC94A115BB7}"/>
              </a:ext>
            </a:extLst>
          </p:cNvPr>
          <p:cNvSpPr txBox="1">
            <a:spLocks/>
          </p:cNvSpPr>
          <p:nvPr/>
        </p:nvSpPr>
        <p:spPr>
          <a:xfrm>
            <a:off x="3535608" y="3248482"/>
            <a:ext cx="2162577" cy="18935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0">
                <a:effectLst/>
              </a:rPr>
              <a:t>Minimal API + SPA, a perfect match</a:t>
            </a:r>
          </a:p>
          <a:p>
            <a:pPr marL="0" indent="0">
              <a:buNone/>
            </a:pPr>
            <a:endParaRPr lang="en-US" sz="1600"/>
          </a:p>
          <a:p>
            <a:pPr marL="0" indent="0">
              <a:buNone/>
            </a:pPr>
            <a:r>
              <a:rPr lang="en-US" sz="1600"/>
              <a:t>Building an intelligent app with </a:t>
            </a:r>
            <a:r>
              <a:rPr lang="en-US" sz="1600" err="1"/>
              <a:t>Blazor</a:t>
            </a:r>
            <a:r>
              <a:rPr lang="en-US" sz="1600"/>
              <a:t> and Azure OpenAI</a:t>
            </a:r>
          </a:p>
          <a:p>
            <a:pPr marL="0" indent="0">
              <a:buNone/>
            </a:pPr>
            <a:endParaRPr lang="en-US" sz="1600"/>
          </a:p>
        </p:txBody>
      </p:sp>
      <p:sp>
        <p:nvSpPr>
          <p:cNvPr id="24" name="Content Placeholder 2">
            <a:extLst>
              <a:ext uri="{FF2B5EF4-FFF2-40B4-BE49-F238E27FC236}">
                <a16:creationId xmlns:a16="http://schemas.microsoft.com/office/drawing/2014/main" id="{0ABB0C69-5EC4-5BF5-EB79-29A2BD5B5772}"/>
              </a:ext>
            </a:extLst>
          </p:cNvPr>
          <p:cNvSpPr txBox="1">
            <a:spLocks/>
          </p:cNvSpPr>
          <p:nvPr/>
        </p:nvSpPr>
        <p:spPr>
          <a:xfrm>
            <a:off x="6096001" y="2789013"/>
            <a:ext cx="2162577" cy="3748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i="1"/>
              <a:t>Mobile Development</a:t>
            </a:r>
          </a:p>
        </p:txBody>
      </p:sp>
      <p:sp>
        <p:nvSpPr>
          <p:cNvPr id="25" name="Content Placeholder 2">
            <a:extLst>
              <a:ext uri="{FF2B5EF4-FFF2-40B4-BE49-F238E27FC236}">
                <a16:creationId xmlns:a16="http://schemas.microsoft.com/office/drawing/2014/main" id="{0DE65CB0-8C4F-8A8B-F78D-644FAA06CF24}"/>
              </a:ext>
            </a:extLst>
          </p:cNvPr>
          <p:cNvSpPr txBox="1">
            <a:spLocks/>
          </p:cNvSpPr>
          <p:nvPr/>
        </p:nvSpPr>
        <p:spPr>
          <a:xfrm>
            <a:off x="6096001" y="3249432"/>
            <a:ext cx="2162577" cy="12023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a:t>Get started building mobile &amp; desktop apps with .NET</a:t>
            </a:r>
          </a:p>
        </p:txBody>
      </p:sp>
      <p:sp>
        <p:nvSpPr>
          <p:cNvPr id="26" name="Content Placeholder 2">
            <a:extLst>
              <a:ext uri="{FF2B5EF4-FFF2-40B4-BE49-F238E27FC236}">
                <a16:creationId xmlns:a16="http://schemas.microsoft.com/office/drawing/2014/main" id="{87D96CCF-4048-2C5E-6CFB-55FB9E93A8A0}"/>
              </a:ext>
            </a:extLst>
          </p:cNvPr>
          <p:cNvSpPr txBox="1">
            <a:spLocks/>
          </p:cNvSpPr>
          <p:nvPr/>
        </p:nvSpPr>
        <p:spPr>
          <a:xfrm>
            <a:off x="8767294" y="2789013"/>
            <a:ext cx="2162577" cy="3748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i="1"/>
              <a:t>Game Development</a:t>
            </a:r>
          </a:p>
        </p:txBody>
      </p:sp>
      <p:sp>
        <p:nvSpPr>
          <p:cNvPr id="27" name="Content Placeholder 2">
            <a:extLst>
              <a:ext uri="{FF2B5EF4-FFF2-40B4-BE49-F238E27FC236}">
                <a16:creationId xmlns:a16="http://schemas.microsoft.com/office/drawing/2014/main" id="{0AE4FADA-4602-A2B5-1A9C-7DA7BC11F44A}"/>
              </a:ext>
            </a:extLst>
          </p:cNvPr>
          <p:cNvSpPr txBox="1">
            <a:spLocks/>
          </p:cNvSpPr>
          <p:nvPr/>
        </p:nvSpPr>
        <p:spPr>
          <a:xfrm>
            <a:off x="8767293" y="3249432"/>
            <a:ext cx="2162577" cy="18248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a:t>Games in Godot! Let’s make a classic Paddle game with C#!</a:t>
            </a:r>
          </a:p>
          <a:p>
            <a:pPr marL="0" indent="0">
              <a:buNone/>
            </a:pPr>
            <a:r>
              <a:rPr lang="en-US" sz="1600"/>
              <a:t>.NET Backend Mastery for Game Development</a:t>
            </a:r>
          </a:p>
          <a:p>
            <a:pPr marL="0" indent="0">
              <a:buNone/>
            </a:pPr>
            <a:r>
              <a:rPr lang="en-US" sz="1600"/>
              <a:t>Coding a Drone Using .NET and ChatGPT AI &amp; Flying in MR!</a:t>
            </a:r>
          </a:p>
          <a:p>
            <a:endParaRPr lang="en-US" sz="1600"/>
          </a:p>
        </p:txBody>
      </p:sp>
    </p:spTree>
    <p:extLst>
      <p:ext uri="{BB962C8B-B14F-4D97-AF65-F5344CB8AC3E}">
        <p14:creationId xmlns:p14="http://schemas.microsoft.com/office/powerpoint/2010/main" val="20004059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AE3031-AB2A-EC4A-C327-DCE19CDC4F64}"/>
              </a:ext>
            </a:extLst>
          </p:cNvPr>
          <p:cNvSpPr>
            <a:spLocks noGrp="1"/>
          </p:cNvSpPr>
          <p:nvPr>
            <p:ph idx="1"/>
          </p:nvPr>
        </p:nvSpPr>
        <p:spPr>
          <a:xfrm>
            <a:off x="838200" y="776748"/>
            <a:ext cx="10515600" cy="5191433"/>
          </a:xfrm>
        </p:spPr>
        <p:txBody>
          <a:bodyPr>
            <a:normAutofit fontScale="92500" lnSpcReduction="10000"/>
          </a:bodyPr>
          <a:lstStyle/>
          <a:p>
            <a:pPr marL="0" indent="0">
              <a:buNone/>
            </a:pPr>
            <a:r>
              <a:rPr lang="en-US"/>
              <a:t>Student Zone Repository</a:t>
            </a:r>
          </a:p>
          <a:p>
            <a:pPr marL="0" indent="0">
              <a:buNone/>
            </a:pPr>
            <a:r>
              <a:rPr lang="en-US" u="sng"/>
              <a:t>https://aka.ms/netconf23/studentrepo</a:t>
            </a:r>
          </a:p>
          <a:p>
            <a:pPr marL="0" indent="0">
              <a:buNone/>
            </a:pPr>
            <a:endParaRPr lang="en-US"/>
          </a:p>
          <a:p>
            <a:pPr marL="0" indent="0">
              <a:buNone/>
            </a:pPr>
            <a:r>
              <a:rPr lang="en-US"/>
              <a:t>Foundational C# Certification</a:t>
            </a:r>
          </a:p>
          <a:p>
            <a:pPr marL="0" indent="0">
              <a:buNone/>
            </a:pPr>
            <a:r>
              <a:rPr lang="en-US" u="sng"/>
              <a:t>https://aka.ms/csharp-certification</a:t>
            </a:r>
          </a:p>
          <a:p>
            <a:pPr marL="0" indent="0">
              <a:buNone/>
            </a:pPr>
            <a:endParaRPr lang="en-US"/>
          </a:p>
          <a:p>
            <a:pPr marL="0" indent="0">
              <a:buNone/>
            </a:pPr>
            <a:r>
              <a:rPr lang="en-US"/>
              <a:t>.NET Beginner Videos</a:t>
            </a:r>
          </a:p>
          <a:p>
            <a:pPr marL="0" indent="0">
              <a:buNone/>
            </a:pPr>
            <a:r>
              <a:rPr lang="en-US" u="sng"/>
              <a:t>https://aka.ms/dotnetvideos</a:t>
            </a:r>
          </a:p>
          <a:p>
            <a:pPr marL="0" indent="0">
              <a:buNone/>
            </a:pPr>
            <a:endParaRPr lang="en-US" u="sng"/>
          </a:p>
          <a:p>
            <a:pPr marL="0" indent="0">
              <a:buNone/>
            </a:pPr>
            <a:r>
              <a:rPr lang="en-US"/>
              <a:t>Watch .NET Conf, November 14-16</a:t>
            </a:r>
          </a:p>
          <a:p>
            <a:pPr marL="0" indent="0">
              <a:buNone/>
            </a:pPr>
            <a:r>
              <a:rPr lang="en-US" u="sng"/>
              <a:t>https://aka.ms/dotnetconf23-studentzone</a:t>
            </a:r>
          </a:p>
        </p:txBody>
      </p:sp>
      <p:sp>
        <p:nvSpPr>
          <p:cNvPr id="6" name="Footer Placeholder 4">
            <a:extLst>
              <a:ext uri="{FF2B5EF4-FFF2-40B4-BE49-F238E27FC236}">
                <a16:creationId xmlns:a16="http://schemas.microsoft.com/office/drawing/2014/main" id="{30127F05-671B-FC6D-7A32-AA18A059FB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accent1">
                    <a:lumMod val="40000"/>
                    <a:lumOff val="6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solidFill>
                  <a:schemeClr val="bg1">
                    <a:lumMod val="20000"/>
                    <a:lumOff val="80000"/>
                  </a:schemeClr>
                </a:solidFill>
              </a:rPr>
              <a:t>.NET Conf 2023</a:t>
            </a:r>
          </a:p>
        </p:txBody>
      </p:sp>
    </p:spTree>
    <p:extLst>
      <p:ext uri="{BB962C8B-B14F-4D97-AF65-F5344CB8AC3E}">
        <p14:creationId xmlns:p14="http://schemas.microsoft.com/office/powerpoint/2010/main" val="4149433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7D251-7A29-B65E-BB59-3D744D554F3D}"/>
              </a:ext>
            </a:extLst>
          </p:cNvPr>
          <p:cNvSpPr>
            <a:spLocks noGrp="1"/>
          </p:cNvSpPr>
          <p:nvPr>
            <p:ph type="title"/>
          </p:nvPr>
        </p:nvSpPr>
        <p:spPr/>
        <p:txBody>
          <a:bodyPr/>
          <a:lstStyle/>
          <a:p>
            <a:r>
              <a:rPr lang="en-US">
                <a:latin typeface="Space Grotesk Medium"/>
                <a:ea typeface="Open Sans"/>
              </a:rPr>
              <a:t>.NET Conf Student Zone</a:t>
            </a:r>
            <a:endParaRPr lang="en-US"/>
          </a:p>
        </p:txBody>
      </p:sp>
    </p:spTree>
    <p:extLst>
      <p:ext uri="{BB962C8B-B14F-4D97-AF65-F5344CB8AC3E}">
        <p14:creationId xmlns:p14="http://schemas.microsoft.com/office/powerpoint/2010/main" val="2919931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p:txBody>
          <a:bodyPr/>
          <a:lstStyle/>
          <a:p>
            <a:r>
              <a:rPr lang="en-US"/>
              <a:t>Tracks</a:t>
            </a:r>
          </a:p>
        </p:txBody>
      </p:sp>
      <p:sp>
        <p:nvSpPr>
          <p:cNvPr id="18" name="Rectangle: Rounded Corners 17">
            <a:extLst>
              <a:ext uri="{FF2B5EF4-FFF2-40B4-BE49-F238E27FC236}">
                <a16:creationId xmlns:a16="http://schemas.microsoft.com/office/drawing/2014/main" id="{5672E766-668A-1BAE-94A0-3C2A8F92BD3E}"/>
              </a:ext>
            </a:extLst>
          </p:cNvPr>
          <p:cNvSpPr/>
          <p:nvPr/>
        </p:nvSpPr>
        <p:spPr>
          <a:xfrm>
            <a:off x="788300" y="2026276"/>
            <a:ext cx="2459942" cy="4035380"/>
          </a:xfrm>
          <a:prstGeom prst="round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FDD9BA51-EBD0-4D88-3201-FCFBF84FDCFA}"/>
              </a:ext>
            </a:extLst>
          </p:cNvPr>
          <p:cNvSpPr txBox="1">
            <a:spLocks/>
          </p:cNvSpPr>
          <p:nvPr/>
        </p:nvSpPr>
        <p:spPr>
          <a:xfrm>
            <a:off x="919765" y="2308874"/>
            <a:ext cx="917620" cy="62136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5100"/>
              <a:t>01</a:t>
            </a:r>
            <a:endParaRPr lang="en-US"/>
          </a:p>
        </p:txBody>
      </p:sp>
      <p:sp>
        <p:nvSpPr>
          <p:cNvPr id="20" name="Content Placeholder 2">
            <a:extLst>
              <a:ext uri="{FF2B5EF4-FFF2-40B4-BE49-F238E27FC236}">
                <a16:creationId xmlns:a16="http://schemas.microsoft.com/office/drawing/2014/main" id="{3AABA446-E2E0-7CBA-F869-22EC71F85004}"/>
              </a:ext>
            </a:extLst>
          </p:cNvPr>
          <p:cNvSpPr txBox="1">
            <a:spLocks/>
          </p:cNvSpPr>
          <p:nvPr/>
        </p:nvSpPr>
        <p:spPr>
          <a:xfrm>
            <a:off x="908140" y="2789013"/>
            <a:ext cx="2162577" cy="3748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i="1"/>
              <a:t>Artificial Intelligence</a:t>
            </a:r>
          </a:p>
        </p:txBody>
      </p:sp>
      <p:sp>
        <p:nvSpPr>
          <p:cNvPr id="21" name="Content Placeholder 2">
            <a:extLst>
              <a:ext uri="{FF2B5EF4-FFF2-40B4-BE49-F238E27FC236}">
                <a16:creationId xmlns:a16="http://schemas.microsoft.com/office/drawing/2014/main" id="{75EB1CBE-8141-A0A4-CB3A-5A96F32BBD18}"/>
              </a:ext>
            </a:extLst>
          </p:cNvPr>
          <p:cNvSpPr txBox="1">
            <a:spLocks/>
          </p:cNvSpPr>
          <p:nvPr/>
        </p:nvSpPr>
        <p:spPr>
          <a:xfrm>
            <a:off x="908139" y="3249433"/>
            <a:ext cx="2162577" cy="12023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a:t>Building Your Own Course Assistant with AI</a:t>
            </a:r>
          </a:p>
        </p:txBody>
      </p:sp>
    </p:spTree>
    <p:extLst>
      <p:ext uri="{BB962C8B-B14F-4D97-AF65-F5344CB8AC3E}">
        <p14:creationId xmlns:p14="http://schemas.microsoft.com/office/powerpoint/2010/main" val="22344808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p:txBody>
          <a:bodyPr/>
          <a:lstStyle/>
          <a:p>
            <a:r>
              <a:rPr lang="en-US"/>
              <a:t>Tracks</a:t>
            </a:r>
          </a:p>
        </p:txBody>
      </p:sp>
      <p:sp>
        <p:nvSpPr>
          <p:cNvPr id="16" name="Rectangle: Rounded Corners 15">
            <a:extLst>
              <a:ext uri="{FF2B5EF4-FFF2-40B4-BE49-F238E27FC236}">
                <a16:creationId xmlns:a16="http://schemas.microsoft.com/office/drawing/2014/main" id="{F0C2DFBF-83F5-2EAB-248D-5E22675572A7}"/>
              </a:ext>
            </a:extLst>
          </p:cNvPr>
          <p:cNvSpPr/>
          <p:nvPr/>
        </p:nvSpPr>
        <p:spPr>
          <a:xfrm>
            <a:off x="3368081" y="2026276"/>
            <a:ext cx="2459942" cy="4035380"/>
          </a:xfrm>
          <a:prstGeom prst="round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
            <a:extLst>
              <a:ext uri="{FF2B5EF4-FFF2-40B4-BE49-F238E27FC236}">
                <a16:creationId xmlns:a16="http://schemas.microsoft.com/office/drawing/2014/main" id="{ED464162-6956-7718-3B85-50AE976B079B}"/>
              </a:ext>
            </a:extLst>
          </p:cNvPr>
          <p:cNvSpPr txBox="1">
            <a:spLocks/>
          </p:cNvSpPr>
          <p:nvPr/>
        </p:nvSpPr>
        <p:spPr>
          <a:xfrm>
            <a:off x="3535608" y="2308874"/>
            <a:ext cx="917620" cy="62136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5100"/>
              <a:t>02</a:t>
            </a:r>
            <a:endParaRPr lang="en-US"/>
          </a:p>
        </p:txBody>
      </p:sp>
      <p:sp>
        <p:nvSpPr>
          <p:cNvPr id="19" name="Content Placeholder 2">
            <a:extLst>
              <a:ext uri="{FF2B5EF4-FFF2-40B4-BE49-F238E27FC236}">
                <a16:creationId xmlns:a16="http://schemas.microsoft.com/office/drawing/2014/main" id="{FDD9BA51-EBD0-4D88-3201-FCFBF84FDCFA}"/>
              </a:ext>
            </a:extLst>
          </p:cNvPr>
          <p:cNvSpPr txBox="1">
            <a:spLocks/>
          </p:cNvSpPr>
          <p:nvPr/>
        </p:nvSpPr>
        <p:spPr>
          <a:xfrm>
            <a:off x="919765" y="2308874"/>
            <a:ext cx="917620" cy="62136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5100"/>
              <a:t>01</a:t>
            </a:r>
            <a:endParaRPr lang="en-US"/>
          </a:p>
        </p:txBody>
      </p:sp>
      <p:sp>
        <p:nvSpPr>
          <p:cNvPr id="20" name="Content Placeholder 2">
            <a:extLst>
              <a:ext uri="{FF2B5EF4-FFF2-40B4-BE49-F238E27FC236}">
                <a16:creationId xmlns:a16="http://schemas.microsoft.com/office/drawing/2014/main" id="{3AABA446-E2E0-7CBA-F869-22EC71F85004}"/>
              </a:ext>
            </a:extLst>
          </p:cNvPr>
          <p:cNvSpPr txBox="1">
            <a:spLocks/>
          </p:cNvSpPr>
          <p:nvPr/>
        </p:nvSpPr>
        <p:spPr>
          <a:xfrm>
            <a:off x="908140" y="2789013"/>
            <a:ext cx="2162577" cy="3748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i="1"/>
              <a:t>Artificial Intelligence</a:t>
            </a:r>
          </a:p>
        </p:txBody>
      </p:sp>
      <p:sp>
        <p:nvSpPr>
          <p:cNvPr id="21" name="Content Placeholder 2">
            <a:extLst>
              <a:ext uri="{FF2B5EF4-FFF2-40B4-BE49-F238E27FC236}">
                <a16:creationId xmlns:a16="http://schemas.microsoft.com/office/drawing/2014/main" id="{75EB1CBE-8141-A0A4-CB3A-5A96F32BBD18}"/>
              </a:ext>
            </a:extLst>
          </p:cNvPr>
          <p:cNvSpPr txBox="1">
            <a:spLocks/>
          </p:cNvSpPr>
          <p:nvPr/>
        </p:nvSpPr>
        <p:spPr>
          <a:xfrm>
            <a:off x="908139" y="3249433"/>
            <a:ext cx="2162577" cy="12023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a:t>Building Your Own Course Assistant with AI</a:t>
            </a:r>
          </a:p>
        </p:txBody>
      </p:sp>
      <p:sp>
        <p:nvSpPr>
          <p:cNvPr id="22" name="Content Placeholder 2">
            <a:extLst>
              <a:ext uri="{FF2B5EF4-FFF2-40B4-BE49-F238E27FC236}">
                <a16:creationId xmlns:a16="http://schemas.microsoft.com/office/drawing/2014/main" id="{F25793AB-35EB-79BB-3075-5AD18979335E}"/>
              </a:ext>
            </a:extLst>
          </p:cNvPr>
          <p:cNvSpPr txBox="1">
            <a:spLocks/>
          </p:cNvSpPr>
          <p:nvPr/>
        </p:nvSpPr>
        <p:spPr>
          <a:xfrm>
            <a:off x="3539467" y="2789013"/>
            <a:ext cx="2162577" cy="3748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i="1"/>
              <a:t>Web Development</a:t>
            </a:r>
          </a:p>
        </p:txBody>
      </p:sp>
      <p:sp>
        <p:nvSpPr>
          <p:cNvPr id="23" name="Content Placeholder 2">
            <a:extLst>
              <a:ext uri="{FF2B5EF4-FFF2-40B4-BE49-F238E27FC236}">
                <a16:creationId xmlns:a16="http://schemas.microsoft.com/office/drawing/2014/main" id="{EC54F67B-95FC-823E-0768-6AC94A115BB7}"/>
              </a:ext>
            </a:extLst>
          </p:cNvPr>
          <p:cNvSpPr txBox="1">
            <a:spLocks/>
          </p:cNvSpPr>
          <p:nvPr/>
        </p:nvSpPr>
        <p:spPr>
          <a:xfrm>
            <a:off x="3535608" y="3248482"/>
            <a:ext cx="2162577" cy="18935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0">
                <a:effectLst/>
              </a:rPr>
              <a:t>Minimal API + SPA, a perfect match</a:t>
            </a:r>
          </a:p>
          <a:p>
            <a:pPr marL="0" indent="0">
              <a:buNone/>
            </a:pPr>
            <a:endParaRPr lang="en-US" sz="1600"/>
          </a:p>
          <a:p>
            <a:pPr marL="0" indent="0">
              <a:buNone/>
            </a:pPr>
            <a:r>
              <a:rPr lang="en-US" sz="1600"/>
              <a:t>Building an intelligent app with </a:t>
            </a:r>
            <a:r>
              <a:rPr lang="en-US" sz="1600" err="1"/>
              <a:t>Blazor</a:t>
            </a:r>
            <a:r>
              <a:rPr lang="en-US" sz="1600"/>
              <a:t> and Azure OpenAI</a:t>
            </a:r>
          </a:p>
          <a:p>
            <a:pPr marL="0" indent="0">
              <a:buNone/>
            </a:pPr>
            <a:endParaRPr lang="en-US" sz="1600"/>
          </a:p>
        </p:txBody>
      </p:sp>
    </p:spTree>
    <p:extLst>
      <p:ext uri="{BB962C8B-B14F-4D97-AF65-F5344CB8AC3E}">
        <p14:creationId xmlns:p14="http://schemas.microsoft.com/office/powerpoint/2010/main" val="2209650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p:txBody>
          <a:bodyPr/>
          <a:lstStyle/>
          <a:p>
            <a:r>
              <a:rPr lang="en-US"/>
              <a:t>Tracks</a:t>
            </a:r>
          </a:p>
        </p:txBody>
      </p:sp>
      <p:sp>
        <p:nvSpPr>
          <p:cNvPr id="14" name="Rectangle: Rounded Corners 13">
            <a:extLst>
              <a:ext uri="{FF2B5EF4-FFF2-40B4-BE49-F238E27FC236}">
                <a16:creationId xmlns:a16="http://schemas.microsoft.com/office/drawing/2014/main" id="{37288F0A-1DC8-D559-E4C6-3B7F90FA42DF}"/>
              </a:ext>
            </a:extLst>
          </p:cNvPr>
          <p:cNvSpPr/>
          <p:nvPr/>
        </p:nvSpPr>
        <p:spPr>
          <a:xfrm>
            <a:off x="5934298" y="2026276"/>
            <a:ext cx="2584361" cy="4035380"/>
          </a:xfrm>
          <a:prstGeom prst="round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ontent Placeholder 2">
            <a:extLst>
              <a:ext uri="{FF2B5EF4-FFF2-40B4-BE49-F238E27FC236}">
                <a16:creationId xmlns:a16="http://schemas.microsoft.com/office/drawing/2014/main" id="{4BA6F066-DCA3-D387-F28C-1736DE817908}"/>
              </a:ext>
            </a:extLst>
          </p:cNvPr>
          <p:cNvSpPr txBox="1">
            <a:spLocks/>
          </p:cNvSpPr>
          <p:nvPr/>
        </p:nvSpPr>
        <p:spPr>
          <a:xfrm>
            <a:off x="6096000" y="2308874"/>
            <a:ext cx="917620" cy="62136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5100"/>
              <a:t>03</a:t>
            </a:r>
            <a:endParaRPr lang="en-US"/>
          </a:p>
        </p:txBody>
      </p:sp>
      <p:sp>
        <p:nvSpPr>
          <p:cNvPr id="17" name="Content Placeholder 2">
            <a:extLst>
              <a:ext uri="{FF2B5EF4-FFF2-40B4-BE49-F238E27FC236}">
                <a16:creationId xmlns:a16="http://schemas.microsoft.com/office/drawing/2014/main" id="{ED464162-6956-7718-3B85-50AE976B079B}"/>
              </a:ext>
            </a:extLst>
          </p:cNvPr>
          <p:cNvSpPr txBox="1">
            <a:spLocks/>
          </p:cNvSpPr>
          <p:nvPr/>
        </p:nvSpPr>
        <p:spPr>
          <a:xfrm>
            <a:off x="3535608" y="2308874"/>
            <a:ext cx="917620" cy="62136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5100"/>
              <a:t>02</a:t>
            </a:r>
            <a:endParaRPr lang="en-US"/>
          </a:p>
        </p:txBody>
      </p:sp>
      <p:sp>
        <p:nvSpPr>
          <p:cNvPr id="19" name="Content Placeholder 2">
            <a:extLst>
              <a:ext uri="{FF2B5EF4-FFF2-40B4-BE49-F238E27FC236}">
                <a16:creationId xmlns:a16="http://schemas.microsoft.com/office/drawing/2014/main" id="{FDD9BA51-EBD0-4D88-3201-FCFBF84FDCFA}"/>
              </a:ext>
            </a:extLst>
          </p:cNvPr>
          <p:cNvSpPr txBox="1">
            <a:spLocks/>
          </p:cNvSpPr>
          <p:nvPr/>
        </p:nvSpPr>
        <p:spPr>
          <a:xfrm>
            <a:off x="919765" y="2308874"/>
            <a:ext cx="917620" cy="62136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5100"/>
              <a:t>01</a:t>
            </a:r>
            <a:endParaRPr lang="en-US"/>
          </a:p>
        </p:txBody>
      </p:sp>
      <p:sp>
        <p:nvSpPr>
          <p:cNvPr id="20" name="Content Placeholder 2">
            <a:extLst>
              <a:ext uri="{FF2B5EF4-FFF2-40B4-BE49-F238E27FC236}">
                <a16:creationId xmlns:a16="http://schemas.microsoft.com/office/drawing/2014/main" id="{3AABA446-E2E0-7CBA-F869-22EC71F85004}"/>
              </a:ext>
            </a:extLst>
          </p:cNvPr>
          <p:cNvSpPr txBox="1">
            <a:spLocks/>
          </p:cNvSpPr>
          <p:nvPr/>
        </p:nvSpPr>
        <p:spPr>
          <a:xfrm>
            <a:off x="908140" y="2789013"/>
            <a:ext cx="2162577" cy="3748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i="1"/>
              <a:t>Artificial Intelligence</a:t>
            </a:r>
          </a:p>
        </p:txBody>
      </p:sp>
      <p:sp>
        <p:nvSpPr>
          <p:cNvPr id="21" name="Content Placeholder 2">
            <a:extLst>
              <a:ext uri="{FF2B5EF4-FFF2-40B4-BE49-F238E27FC236}">
                <a16:creationId xmlns:a16="http://schemas.microsoft.com/office/drawing/2014/main" id="{75EB1CBE-8141-A0A4-CB3A-5A96F32BBD18}"/>
              </a:ext>
            </a:extLst>
          </p:cNvPr>
          <p:cNvSpPr txBox="1">
            <a:spLocks/>
          </p:cNvSpPr>
          <p:nvPr/>
        </p:nvSpPr>
        <p:spPr>
          <a:xfrm>
            <a:off x="908139" y="3249433"/>
            <a:ext cx="2162577" cy="12023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a:t>Building Your Own Course Assistant with AI</a:t>
            </a:r>
          </a:p>
        </p:txBody>
      </p:sp>
      <p:sp>
        <p:nvSpPr>
          <p:cNvPr id="22" name="Content Placeholder 2">
            <a:extLst>
              <a:ext uri="{FF2B5EF4-FFF2-40B4-BE49-F238E27FC236}">
                <a16:creationId xmlns:a16="http://schemas.microsoft.com/office/drawing/2014/main" id="{F25793AB-35EB-79BB-3075-5AD18979335E}"/>
              </a:ext>
            </a:extLst>
          </p:cNvPr>
          <p:cNvSpPr txBox="1">
            <a:spLocks/>
          </p:cNvSpPr>
          <p:nvPr/>
        </p:nvSpPr>
        <p:spPr>
          <a:xfrm>
            <a:off x="3539467" y="2789013"/>
            <a:ext cx="2162577" cy="3748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i="1"/>
              <a:t>Web Development</a:t>
            </a:r>
          </a:p>
        </p:txBody>
      </p:sp>
      <p:sp>
        <p:nvSpPr>
          <p:cNvPr id="23" name="Content Placeholder 2">
            <a:extLst>
              <a:ext uri="{FF2B5EF4-FFF2-40B4-BE49-F238E27FC236}">
                <a16:creationId xmlns:a16="http://schemas.microsoft.com/office/drawing/2014/main" id="{EC54F67B-95FC-823E-0768-6AC94A115BB7}"/>
              </a:ext>
            </a:extLst>
          </p:cNvPr>
          <p:cNvSpPr txBox="1">
            <a:spLocks/>
          </p:cNvSpPr>
          <p:nvPr/>
        </p:nvSpPr>
        <p:spPr>
          <a:xfrm>
            <a:off x="3535608" y="3248482"/>
            <a:ext cx="2162577" cy="18935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0">
                <a:effectLst/>
              </a:rPr>
              <a:t>Minimal API + SPA, a perfect match</a:t>
            </a:r>
          </a:p>
          <a:p>
            <a:pPr marL="0" indent="0">
              <a:buNone/>
            </a:pPr>
            <a:endParaRPr lang="en-US" sz="1600"/>
          </a:p>
          <a:p>
            <a:pPr marL="0" indent="0">
              <a:buNone/>
            </a:pPr>
            <a:r>
              <a:rPr lang="en-US" sz="1600"/>
              <a:t>Building an intelligent app with </a:t>
            </a:r>
            <a:r>
              <a:rPr lang="en-US" sz="1600" err="1"/>
              <a:t>Blazor</a:t>
            </a:r>
            <a:r>
              <a:rPr lang="en-US" sz="1600"/>
              <a:t> and Azure OpenAI</a:t>
            </a:r>
          </a:p>
          <a:p>
            <a:pPr marL="0" indent="0">
              <a:buNone/>
            </a:pPr>
            <a:endParaRPr lang="en-US" sz="1600"/>
          </a:p>
        </p:txBody>
      </p:sp>
      <p:sp>
        <p:nvSpPr>
          <p:cNvPr id="24" name="Content Placeholder 2">
            <a:extLst>
              <a:ext uri="{FF2B5EF4-FFF2-40B4-BE49-F238E27FC236}">
                <a16:creationId xmlns:a16="http://schemas.microsoft.com/office/drawing/2014/main" id="{0ABB0C69-5EC4-5BF5-EB79-29A2BD5B5772}"/>
              </a:ext>
            </a:extLst>
          </p:cNvPr>
          <p:cNvSpPr txBox="1">
            <a:spLocks/>
          </p:cNvSpPr>
          <p:nvPr/>
        </p:nvSpPr>
        <p:spPr>
          <a:xfrm>
            <a:off x="6096001" y="2789013"/>
            <a:ext cx="2162577" cy="3748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i="1"/>
              <a:t>Mobile Development</a:t>
            </a:r>
          </a:p>
        </p:txBody>
      </p:sp>
      <p:sp>
        <p:nvSpPr>
          <p:cNvPr id="25" name="Content Placeholder 2">
            <a:extLst>
              <a:ext uri="{FF2B5EF4-FFF2-40B4-BE49-F238E27FC236}">
                <a16:creationId xmlns:a16="http://schemas.microsoft.com/office/drawing/2014/main" id="{0DE65CB0-8C4F-8A8B-F78D-644FAA06CF24}"/>
              </a:ext>
            </a:extLst>
          </p:cNvPr>
          <p:cNvSpPr txBox="1">
            <a:spLocks/>
          </p:cNvSpPr>
          <p:nvPr/>
        </p:nvSpPr>
        <p:spPr>
          <a:xfrm>
            <a:off x="6096001" y="3249432"/>
            <a:ext cx="2162577" cy="12023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a:t>Get started building mobile &amp; desktop apps with .NET</a:t>
            </a:r>
          </a:p>
        </p:txBody>
      </p:sp>
    </p:spTree>
    <p:extLst>
      <p:ext uri="{BB962C8B-B14F-4D97-AF65-F5344CB8AC3E}">
        <p14:creationId xmlns:p14="http://schemas.microsoft.com/office/powerpoint/2010/main" val="40605533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149AAF15-E4E9-9DED-2896-E75F805B6426}"/>
              </a:ext>
            </a:extLst>
          </p:cNvPr>
          <p:cNvSpPr/>
          <p:nvPr/>
        </p:nvSpPr>
        <p:spPr>
          <a:xfrm>
            <a:off x="8633138" y="2043448"/>
            <a:ext cx="2584361" cy="4035380"/>
          </a:xfrm>
          <a:prstGeom prst="round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p:txBody>
          <a:bodyPr/>
          <a:lstStyle/>
          <a:p>
            <a:r>
              <a:rPr lang="en-US"/>
              <a:t>Tracks</a:t>
            </a:r>
          </a:p>
        </p:txBody>
      </p:sp>
      <p:sp>
        <p:nvSpPr>
          <p:cNvPr id="9" name="Content Placeholder 2">
            <a:extLst>
              <a:ext uri="{FF2B5EF4-FFF2-40B4-BE49-F238E27FC236}">
                <a16:creationId xmlns:a16="http://schemas.microsoft.com/office/drawing/2014/main" id="{0E435C12-1E26-BBD7-8B09-72C06C9846A3}"/>
              </a:ext>
            </a:extLst>
          </p:cNvPr>
          <p:cNvSpPr txBox="1">
            <a:spLocks/>
          </p:cNvSpPr>
          <p:nvPr/>
        </p:nvSpPr>
        <p:spPr>
          <a:xfrm>
            <a:off x="8767293" y="2308874"/>
            <a:ext cx="917620" cy="62136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5100"/>
              <a:t>04</a:t>
            </a:r>
            <a:endParaRPr lang="en-US"/>
          </a:p>
        </p:txBody>
      </p:sp>
      <p:sp>
        <p:nvSpPr>
          <p:cNvPr id="15" name="Content Placeholder 2">
            <a:extLst>
              <a:ext uri="{FF2B5EF4-FFF2-40B4-BE49-F238E27FC236}">
                <a16:creationId xmlns:a16="http://schemas.microsoft.com/office/drawing/2014/main" id="{4BA6F066-DCA3-D387-F28C-1736DE817908}"/>
              </a:ext>
            </a:extLst>
          </p:cNvPr>
          <p:cNvSpPr txBox="1">
            <a:spLocks/>
          </p:cNvSpPr>
          <p:nvPr/>
        </p:nvSpPr>
        <p:spPr>
          <a:xfrm>
            <a:off x="6096000" y="2308874"/>
            <a:ext cx="917620" cy="62136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5100"/>
              <a:t>03</a:t>
            </a:r>
            <a:endParaRPr lang="en-US"/>
          </a:p>
        </p:txBody>
      </p:sp>
      <p:sp>
        <p:nvSpPr>
          <p:cNvPr id="17" name="Content Placeholder 2">
            <a:extLst>
              <a:ext uri="{FF2B5EF4-FFF2-40B4-BE49-F238E27FC236}">
                <a16:creationId xmlns:a16="http://schemas.microsoft.com/office/drawing/2014/main" id="{ED464162-6956-7718-3B85-50AE976B079B}"/>
              </a:ext>
            </a:extLst>
          </p:cNvPr>
          <p:cNvSpPr txBox="1">
            <a:spLocks/>
          </p:cNvSpPr>
          <p:nvPr/>
        </p:nvSpPr>
        <p:spPr>
          <a:xfrm>
            <a:off x="3535608" y="2308874"/>
            <a:ext cx="917620" cy="62136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5100"/>
              <a:t>02</a:t>
            </a:r>
            <a:endParaRPr lang="en-US"/>
          </a:p>
        </p:txBody>
      </p:sp>
      <p:sp>
        <p:nvSpPr>
          <p:cNvPr id="19" name="Content Placeholder 2">
            <a:extLst>
              <a:ext uri="{FF2B5EF4-FFF2-40B4-BE49-F238E27FC236}">
                <a16:creationId xmlns:a16="http://schemas.microsoft.com/office/drawing/2014/main" id="{FDD9BA51-EBD0-4D88-3201-FCFBF84FDCFA}"/>
              </a:ext>
            </a:extLst>
          </p:cNvPr>
          <p:cNvSpPr txBox="1">
            <a:spLocks/>
          </p:cNvSpPr>
          <p:nvPr/>
        </p:nvSpPr>
        <p:spPr>
          <a:xfrm>
            <a:off x="919765" y="2308874"/>
            <a:ext cx="917620" cy="62136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5100"/>
              <a:t>01</a:t>
            </a:r>
            <a:endParaRPr lang="en-US"/>
          </a:p>
        </p:txBody>
      </p:sp>
      <p:sp>
        <p:nvSpPr>
          <p:cNvPr id="20" name="Content Placeholder 2">
            <a:extLst>
              <a:ext uri="{FF2B5EF4-FFF2-40B4-BE49-F238E27FC236}">
                <a16:creationId xmlns:a16="http://schemas.microsoft.com/office/drawing/2014/main" id="{3AABA446-E2E0-7CBA-F869-22EC71F85004}"/>
              </a:ext>
            </a:extLst>
          </p:cNvPr>
          <p:cNvSpPr txBox="1">
            <a:spLocks/>
          </p:cNvSpPr>
          <p:nvPr/>
        </p:nvSpPr>
        <p:spPr>
          <a:xfrm>
            <a:off x="908140" y="2789013"/>
            <a:ext cx="2162577" cy="3748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i="1"/>
              <a:t>Artificial Intelligence</a:t>
            </a:r>
          </a:p>
        </p:txBody>
      </p:sp>
      <p:sp>
        <p:nvSpPr>
          <p:cNvPr id="21" name="Content Placeholder 2">
            <a:extLst>
              <a:ext uri="{FF2B5EF4-FFF2-40B4-BE49-F238E27FC236}">
                <a16:creationId xmlns:a16="http://schemas.microsoft.com/office/drawing/2014/main" id="{75EB1CBE-8141-A0A4-CB3A-5A96F32BBD18}"/>
              </a:ext>
            </a:extLst>
          </p:cNvPr>
          <p:cNvSpPr txBox="1">
            <a:spLocks/>
          </p:cNvSpPr>
          <p:nvPr/>
        </p:nvSpPr>
        <p:spPr>
          <a:xfrm>
            <a:off x="908139" y="3249433"/>
            <a:ext cx="2162577" cy="12023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a:t>Building Your Own Course Assistant with AI</a:t>
            </a:r>
          </a:p>
        </p:txBody>
      </p:sp>
      <p:sp>
        <p:nvSpPr>
          <p:cNvPr id="22" name="Content Placeholder 2">
            <a:extLst>
              <a:ext uri="{FF2B5EF4-FFF2-40B4-BE49-F238E27FC236}">
                <a16:creationId xmlns:a16="http://schemas.microsoft.com/office/drawing/2014/main" id="{F25793AB-35EB-79BB-3075-5AD18979335E}"/>
              </a:ext>
            </a:extLst>
          </p:cNvPr>
          <p:cNvSpPr txBox="1">
            <a:spLocks/>
          </p:cNvSpPr>
          <p:nvPr/>
        </p:nvSpPr>
        <p:spPr>
          <a:xfrm>
            <a:off x="3539467" y="2789013"/>
            <a:ext cx="2162577" cy="3748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i="1"/>
              <a:t>Web Development</a:t>
            </a:r>
          </a:p>
        </p:txBody>
      </p:sp>
      <p:sp>
        <p:nvSpPr>
          <p:cNvPr id="23" name="Content Placeholder 2">
            <a:extLst>
              <a:ext uri="{FF2B5EF4-FFF2-40B4-BE49-F238E27FC236}">
                <a16:creationId xmlns:a16="http://schemas.microsoft.com/office/drawing/2014/main" id="{EC54F67B-95FC-823E-0768-6AC94A115BB7}"/>
              </a:ext>
            </a:extLst>
          </p:cNvPr>
          <p:cNvSpPr txBox="1">
            <a:spLocks/>
          </p:cNvSpPr>
          <p:nvPr/>
        </p:nvSpPr>
        <p:spPr>
          <a:xfrm>
            <a:off x="3535608" y="3248482"/>
            <a:ext cx="2162577" cy="18935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0">
                <a:effectLst/>
              </a:rPr>
              <a:t>Minimal API + SPA, a perfect match</a:t>
            </a:r>
          </a:p>
          <a:p>
            <a:pPr marL="0" indent="0">
              <a:buNone/>
            </a:pPr>
            <a:endParaRPr lang="en-US" sz="1600"/>
          </a:p>
          <a:p>
            <a:pPr marL="0" indent="0">
              <a:buNone/>
            </a:pPr>
            <a:r>
              <a:rPr lang="en-US" sz="1600"/>
              <a:t>Building an intelligent app with </a:t>
            </a:r>
            <a:r>
              <a:rPr lang="en-US" sz="1600" err="1"/>
              <a:t>Blazor</a:t>
            </a:r>
            <a:r>
              <a:rPr lang="en-US" sz="1600"/>
              <a:t> and Azure OpenAI</a:t>
            </a:r>
          </a:p>
          <a:p>
            <a:pPr marL="0" indent="0">
              <a:buNone/>
            </a:pPr>
            <a:endParaRPr lang="en-US" sz="1600"/>
          </a:p>
        </p:txBody>
      </p:sp>
      <p:sp>
        <p:nvSpPr>
          <p:cNvPr id="24" name="Content Placeholder 2">
            <a:extLst>
              <a:ext uri="{FF2B5EF4-FFF2-40B4-BE49-F238E27FC236}">
                <a16:creationId xmlns:a16="http://schemas.microsoft.com/office/drawing/2014/main" id="{0ABB0C69-5EC4-5BF5-EB79-29A2BD5B5772}"/>
              </a:ext>
            </a:extLst>
          </p:cNvPr>
          <p:cNvSpPr txBox="1">
            <a:spLocks/>
          </p:cNvSpPr>
          <p:nvPr/>
        </p:nvSpPr>
        <p:spPr>
          <a:xfrm>
            <a:off x="6096001" y="2789013"/>
            <a:ext cx="2162577" cy="3748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i="1"/>
              <a:t>Mobile Development</a:t>
            </a:r>
          </a:p>
        </p:txBody>
      </p:sp>
      <p:sp>
        <p:nvSpPr>
          <p:cNvPr id="25" name="Content Placeholder 2">
            <a:extLst>
              <a:ext uri="{FF2B5EF4-FFF2-40B4-BE49-F238E27FC236}">
                <a16:creationId xmlns:a16="http://schemas.microsoft.com/office/drawing/2014/main" id="{0DE65CB0-8C4F-8A8B-F78D-644FAA06CF24}"/>
              </a:ext>
            </a:extLst>
          </p:cNvPr>
          <p:cNvSpPr txBox="1">
            <a:spLocks/>
          </p:cNvSpPr>
          <p:nvPr/>
        </p:nvSpPr>
        <p:spPr>
          <a:xfrm>
            <a:off x="6096001" y="3249432"/>
            <a:ext cx="2162577" cy="12023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a:t>Get started building mobile &amp; desktop apps with .NET</a:t>
            </a:r>
          </a:p>
        </p:txBody>
      </p:sp>
      <p:sp>
        <p:nvSpPr>
          <p:cNvPr id="26" name="Content Placeholder 2">
            <a:extLst>
              <a:ext uri="{FF2B5EF4-FFF2-40B4-BE49-F238E27FC236}">
                <a16:creationId xmlns:a16="http://schemas.microsoft.com/office/drawing/2014/main" id="{87D96CCF-4048-2C5E-6CFB-55FB9E93A8A0}"/>
              </a:ext>
            </a:extLst>
          </p:cNvPr>
          <p:cNvSpPr txBox="1">
            <a:spLocks/>
          </p:cNvSpPr>
          <p:nvPr/>
        </p:nvSpPr>
        <p:spPr>
          <a:xfrm>
            <a:off x="8767294" y="2789013"/>
            <a:ext cx="2162577" cy="3748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i="1"/>
              <a:t>Game Development</a:t>
            </a:r>
          </a:p>
        </p:txBody>
      </p:sp>
      <p:sp>
        <p:nvSpPr>
          <p:cNvPr id="27" name="Content Placeholder 2">
            <a:extLst>
              <a:ext uri="{FF2B5EF4-FFF2-40B4-BE49-F238E27FC236}">
                <a16:creationId xmlns:a16="http://schemas.microsoft.com/office/drawing/2014/main" id="{0AE4FADA-4602-A2B5-1A9C-7DA7BC11F44A}"/>
              </a:ext>
            </a:extLst>
          </p:cNvPr>
          <p:cNvSpPr txBox="1">
            <a:spLocks/>
          </p:cNvSpPr>
          <p:nvPr/>
        </p:nvSpPr>
        <p:spPr>
          <a:xfrm>
            <a:off x="8767293" y="3249432"/>
            <a:ext cx="2162577" cy="18248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a:t>Games in Godot! Let’s make a classic Paddle game with C#!</a:t>
            </a:r>
          </a:p>
          <a:p>
            <a:pPr marL="0" indent="0">
              <a:buNone/>
            </a:pPr>
            <a:r>
              <a:rPr lang="en-US" sz="1600"/>
              <a:t>.NET Backend Mastery for Game Development</a:t>
            </a:r>
          </a:p>
          <a:p>
            <a:pPr marL="0" indent="0">
              <a:buNone/>
            </a:pPr>
            <a:r>
              <a:rPr lang="en-US" sz="1600"/>
              <a:t>Coding a Drone Using .NET and ChatGPT AI &amp; Flying in MR!</a:t>
            </a:r>
          </a:p>
          <a:p>
            <a:endParaRPr lang="en-US" sz="1600"/>
          </a:p>
        </p:txBody>
      </p:sp>
    </p:spTree>
    <p:extLst>
      <p:ext uri="{BB962C8B-B14F-4D97-AF65-F5344CB8AC3E}">
        <p14:creationId xmlns:p14="http://schemas.microsoft.com/office/powerpoint/2010/main" val="9535373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p:txBody>
          <a:bodyPr/>
          <a:lstStyle/>
          <a:p>
            <a:r>
              <a:rPr lang="en-US">
                <a:latin typeface="Space Grotesk Medium"/>
                <a:ea typeface="Open Sans"/>
              </a:rPr>
              <a:t>Check out the repo...</a:t>
            </a:r>
            <a:endParaRPr lang="en-US"/>
          </a:p>
        </p:txBody>
      </p:sp>
      <p:sp>
        <p:nvSpPr>
          <p:cNvPr id="3" name="Content Placeholder 2">
            <a:extLst>
              <a:ext uri="{FF2B5EF4-FFF2-40B4-BE49-F238E27FC236}">
                <a16:creationId xmlns:a16="http://schemas.microsoft.com/office/drawing/2014/main" id="{395CC549-1EA2-8B4A-ADC1-C00428D83849}"/>
              </a:ext>
            </a:extLst>
          </p:cNvPr>
          <p:cNvSpPr>
            <a:spLocks noGrp="1"/>
          </p:cNvSpPr>
          <p:nvPr>
            <p:ph idx="1"/>
          </p:nvPr>
        </p:nvSpPr>
        <p:spPr/>
        <p:txBody>
          <a:bodyPr vert="horz" lIns="91440" tIns="45720" rIns="91440" bIns="45720" rtlCol="0" anchor="t">
            <a:normAutofit/>
          </a:bodyPr>
          <a:lstStyle/>
          <a:p>
            <a:pPr marL="0" indent="0">
              <a:buNone/>
            </a:pPr>
            <a:r>
              <a:rPr lang="en-US">
                <a:latin typeface="Open Sans"/>
                <a:ea typeface="Open Sans"/>
                <a:cs typeface="Open Sans"/>
              </a:rPr>
              <a:t>https://aka.ms/netconf23/studentrepo</a:t>
            </a:r>
          </a:p>
        </p:txBody>
      </p:sp>
    </p:spTree>
    <p:extLst>
      <p:ext uri="{BB962C8B-B14F-4D97-AF65-F5344CB8AC3E}">
        <p14:creationId xmlns:p14="http://schemas.microsoft.com/office/powerpoint/2010/main" val="915108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2" name="Group 1081">
            <a:extLst>
              <a:ext uri="{FF2B5EF4-FFF2-40B4-BE49-F238E27FC236}">
                <a16:creationId xmlns:a16="http://schemas.microsoft.com/office/drawing/2014/main" id="{0CC2B738-07A0-B446-75AC-F4647994B8AF}"/>
              </a:ext>
            </a:extLst>
          </p:cNvPr>
          <p:cNvGrpSpPr/>
          <p:nvPr/>
        </p:nvGrpSpPr>
        <p:grpSpPr>
          <a:xfrm>
            <a:off x="5461989" y="1885041"/>
            <a:ext cx="1208955" cy="835435"/>
            <a:chOff x="4096492" y="2748616"/>
            <a:chExt cx="906716" cy="626576"/>
          </a:xfrm>
        </p:grpSpPr>
        <p:sp>
          <p:nvSpPr>
            <p:cNvPr id="1083" name="Rounded Rectangle 9">
              <a:extLst>
                <a:ext uri="{FF2B5EF4-FFF2-40B4-BE49-F238E27FC236}">
                  <a16:creationId xmlns:a16="http://schemas.microsoft.com/office/drawing/2014/main" id="{7E397FF2-6037-8ED8-2E04-D8A404176246}"/>
                </a:ext>
              </a:extLst>
            </p:cNvPr>
            <p:cNvSpPr/>
            <p:nvPr/>
          </p:nvSpPr>
          <p:spPr bwMode="auto">
            <a:xfrm rot="10800000" flipH="1" flipV="1">
              <a:off x="4096492" y="2748616"/>
              <a:ext cx="906716" cy="626576"/>
            </a:xfrm>
            <a:prstGeom prst="roundRect">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84" name="Rectangle 1083">
              <a:extLst>
                <a:ext uri="{FF2B5EF4-FFF2-40B4-BE49-F238E27FC236}">
                  <a16:creationId xmlns:a16="http://schemas.microsoft.com/office/drawing/2014/main" id="{B4E66B39-6247-75E9-0C6C-6BEA196C4344}"/>
                </a:ext>
              </a:extLst>
            </p:cNvPr>
            <p:cNvSpPr/>
            <p:nvPr/>
          </p:nvSpPr>
          <p:spPr>
            <a:xfrm>
              <a:off x="4162522" y="2904971"/>
              <a:ext cx="774656" cy="360098"/>
            </a:xfrm>
            <a:prstGeom prst="rect">
              <a:avLst/>
            </a:prstGeom>
            <a:no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a:t>
              </a:r>
            </a:p>
          </p:txBody>
        </p:sp>
      </p:grpSp>
      <p:sp>
        <p:nvSpPr>
          <p:cNvPr id="3" name="Title 2">
            <a:extLst>
              <a:ext uri="{FF2B5EF4-FFF2-40B4-BE49-F238E27FC236}">
                <a16:creationId xmlns:a16="http://schemas.microsoft.com/office/drawing/2014/main" id="{74EA264E-393D-1E4C-B1A1-F52238DFA468}"/>
              </a:ext>
            </a:extLst>
          </p:cNvPr>
          <p:cNvSpPr>
            <a:spLocks noGrp="1"/>
          </p:cNvSpPr>
          <p:nvPr>
            <p:ph type="title"/>
          </p:nvPr>
        </p:nvSpPr>
        <p:spPr/>
        <p:txBody>
          <a:bodyPr>
            <a:normAutofit/>
          </a:bodyPr>
          <a:lstStyle/>
          <a:p>
            <a:r>
              <a:rPr lang="en-US">
                <a:latin typeface="Space Grotesk Medium"/>
                <a:ea typeface="Open Sans"/>
              </a:rPr>
              <a:t>What is .NET?</a:t>
            </a:r>
            <a:endParaRPr lang="en-US"/>
          </a:p>
        </p:txBody>
      </p:sp>
      <p:sp>
        <p:nvSpPr>
          <p:cNvPr id="5" name="Rounded Rectangle 9">
            <a:extLst>
              <a:ext uri="{FF2B5EF4-FFF2-40B4-BE49-F238E27FC236}">
                <a16:creationId xmlns:a16="http://schemas.microsoft.com/office/drawing/2014/main" id="{61AC86DE-F360-13B2-BED3-8A19006D73F0}"/>
              </a:ext>
            </a:extLst>
          </p:cNvPr>
          <p:cNvSpPr/>
          <p:nvPr/>
        </p:nvSpPr>
        <p:spPr bwMode="auto">
          <a:xfrm rot="10800000" flipH="1" flipV="1">
            <a:off x="4076011" y="2838828"/>
            <a:ext cx="4039951" cy="1311280"/>
          </a:xfrm>
          <a:prstGeom prst="roundRect">
            <a:avLst>
              <a:gd name="adj" fmla="val 11316"/>
            </a:avLst>
          </a:prstGeom>
          <a:solidFill>
            <a:srgbClr val="F4F3F5"/>
          </a:solidFill>
          <a:effectLst>
            <a:outerShdw blurRad="63500" dist="127000" dir="2700000" algn="tl" rotWithShape="0">
              <a:srgbClr val="B1B3B3">
                <a:alpha val="50000"/>
              </a:srgbClr>
            </a:outerShdw>
          </a:effectLst>
        </p:spPr>
        <p:txBody>
          <a:bodyPr wrap="square" lIns="0" tIns="0" rIns="0" bIns="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67">
              <a:spcBef>
                <a:spcPct val="0"/>
              </a:spcBef>
              <a:spcAft>
                <a:spcPct val="0"/>
              </a:spcAft>
              <a:defRPr/>
            </a:pPr>
            <a:r>
              <a:rPr lang="en-US" sz="2800" kern="0">
                <a:ln w="3175">
                  <a:noFill/>
                </a:ln>
                <a:solidFill>
                  <a:srgbClr val="141414"/>
                </a:solidFill>
                <a:ea typeface="+mn-lt"/>
                <a:cs typeface="+mn-lt"/>
              </a:rPr>
              <a:t>.NET is an open-source developer </a:t>
            </a:r>
            <a:r>
              <a:rPr lang="en-US" sz="2800" b="1" kern="0">
                <a:ln w="3175">
                  <a:noFill/>
                </a:ln>
                <a:solidFill>
                  <a:srgbClr val="141414"/>
                </a:solidFill>
                <a:ea typeface="+mn-lt"/>
                <a:cs typeface="+mn-lt"/>
              </a:rPr>
              <a:t>platform</a:t>
            </a:r>
            <a:endParaRPr lang="en-US" sz="2800" b="1">
              <a:cs typeface="Calibri"/>
            </a:endParaRPr>
          </a:p>
        </p:txBody>
      </p:sp>
    </p:spTree>
    <p:extLst>
      <p:ext uri="{BB962C8B-B14F-4D97-AF65-F5344CB8AC3E}">
        <p14:creationId xmlns:p14="http://schemas.microsoft.com/office/powerpoint/2010/main" val="16697821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2" name="Group 1081">
            <a:extLst>
              <a:ext uri="{FF2B5EF4-FFF2-40B4-BE49-F238E27FC236}">
                <a16:creationId xmlns:a16="http://schemas.microsoft.com/office/drawing/2014/main" id="{0CC2B738-07A0-B446-75AC-F4647994B8AF}"/>
              </a:ext>
            </a:extLst>
          </p:cNvPr>
          <p:cNvGrpSpPr/>
          <p:nvPr/>
        </p:nvGrpSpPr>
        <p:grpSpPr>
          <a:xfrm>
            <a:off x="5461989" y="1885041"/>
            <a:ext cx="1208955" cy="835435"/>
            <a:chOff x="4096492" y="2748616"/>
            <a:chExt cx="906716" cy="626576"/>
          </a:xfrm>
        </p:grpSpPr>
        <p:sp>
          <p:nvSpPr>
            <p:cNvPr id="1083" name="Rounded Rectangle 9">
              <a:extLst>
                <a:ext uri="{FF2B5EF4-FFF2-40B4-BE49-F238E27FC236}">
                  <a16:creationId xmlns:a16="http://schemas.microsoft.com/office/drawing/2014/main" id="{7E397FF2-6037-8ED8-2E04-D8A404176246}"/>
                </a:ext>
              </a:extLst>
            </p:cNvPr>
            <p:cNvSpPr/>
            <p:nvPr/>
          </p:nvSpPr>
          <p:spPr bwMode="auto">
            <a:xfrm rot="10800000" flipH="1" flipV="1">
              <a:off x="4096492" y="2748616"/>
              <a:ext cx="906716" cy="626576"/>
            </a:xfrm>
            <a:prstGeom prst="roundRect">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84" name="Rectangle 1083">
              <a:extLst>
                <a:ext uri="{FF2B5EF4-FFF2-40B4-BE49-F238E27FC236}">
                  <a16:creationId xmlns:a16="http://schemas.microsoft.com/office/drawing/2014/main" id="{B4E66B39-6247-75E9-0C6C-6BEA196C4344}"/>
                </a:ext>
              </a:extLst>
            </p:cNvPr>
            <p:cNvSpPr/>
            <p:nvPr/>
          </p:nvSpPr>
          <p:spPr>
            <a:xfrm>
              <a:off x="4162522" y="2904971"/>
              <a:ext cx="774656" cy="360098"/>
            </a:xfrm>
            <a:prstGeom prst="rect">
              <a:avLst/>
            </a:prstGeom>
            <a:no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a:t>
              </a:r>
            </a:p>
          </p:txBody>
        </p:sp>
      </p:grpSp>
      <p:sp>
        <p:nvSpPr>
          <p:cNvPr id="3" name="Title 2">
            <a:extLst>
              <a:ext uri="{FF2B5EF4-FFF2-40B4-BE49-F238E27FC236}">
                <a16:creationId xmlns:a16="http://schemas.microsoft.com/office/drawing/2014/main" id="{74EA264E-393D-1E4C-B1A1-F52238DFA468}"/>
              </a:ext>
            </a:extLst>
          </p:cNvPr>
          <p:cNvSpPr>
            <a:spLocks noGrp="1"/>
          </p:cNvSpPr>
          <p:nvPr>
            <p:ph type="title"/>
          </p:nvPr>
        </p:nvSpPr>
        <p:spPr/>
        <p:txBody>
          <a:bodyPr>
            <a:normAutofit/>
          </a:bodyPr>
          <a:lstStyle/>
          <a:p>
            <a:r>
              <a:rPr lang="en-US">
                <a:latin typeface="Space Grotesk Medium"/>
                <a:ea typeface="Open Sans"/>
              </a:rPr>
              <a:t>What is .NET?</a:t>
            </a:r>
            <a:endParaRPr lang="en-US"/>
          </a:p>
        </p:txBody>
      </p:sp>
      <p:sp>
        <p:nvSpPr>
          <p:cNvPr id="5" name="Rounded Rectangle 9">
            <a:extLst>
              <a:ext uri="{FF2B5EF4-FFF2-40B4-BE49-F238E27FC236}">
                <a16:creationId xmlns:a16="http://schemas.microsoft.com/office/drawing/2014/main" id="{61AC86DE-F360-13B2-BED3-8A19006D73F0}"/>
              </a:ext>
            </a:extLst>
          </p:cNvPr>
          <p:cNvSpPr/>
          <p:nvPr/>
        </p:nvSpPr>
        <p:spPr bwMode="auto">
          <a:xfrm rot="10800000" flipH="1" flipV="1">
            <a:off x="4076011" y="2838828"/>
            <a:ext cx="4039951" cy="1311280"/>
          </a:xfrm>
          <a:prstGeom prst="roundRect">
            <a:avLst>
              <a:gd name="adj" fmla="val 11316"/>
            </a:avLst>
          </a:prstGeom>
          <a:solidFill>
            <a:srgbClr val="F4F3F5"/>
          </a:solidFill>
          <a:effectLst>
            <a:outerShdw blurRad="63500" dist="127000" dir="2700000" algn="tl" rotWithShape="0">
              <a:srgbClr val="B1B3B3">
                <a:alpha val="50000"/>
              </a:srgbClr>
            </a:outerShdw>
          </a:effectLst>
        </p:spPr>
        <p:txBody>
          <a:bodyPr wrap="square" lIns="0" tIns="0" rIns="0" bIns="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67">
              <a:spcBef>
                <a:spcPct val="0"/>
              </a:spcBef>
              <a:spcAft>
                <a:spcPct val="0"/>
              </a:spcAft>
              <a:defRPr/>
            </a:pPr>
            <a:r>
              <a:rPr lang="en-US" sz="2800" kern="0">
                <a:ln w="3175">
                  <a:noFill/>
                </a:ln>
                <a:solidFill>
                  <a:srgbClr val="141414"/>
                </a:solidFill>
                <a:ea typeface="+mn-lt"/>
                <a:cs typeface="+mn-lt"/>
              </a:rPr>
              <a:t>.NET is an open-source developer </a:t>
            </a:r>
            <a:r>
              <a:rPr lang="en-US" sz="2800" b="1" kern="0">
                <a:ln w="3175">
                  <a:noFill/>
                </a:ln>
                <a:solidFill>
                  <a:srgbClr val="141414"/>
                </a:solidFill>
                <a:ea typeface="+mn-lt"/>
                <a:cs typeface="+mn-lt"/>
              </a:rPr>
              <a:t>platform</a:t>
            </a:r>
            <a:endParaRPr lang="en-US" sz="2800" b="1">
              <a:cs typeface="Calibri"/>
            </a:endParaRPr>
          </a:p>
        </p:txBody>
      </p:sp>
      <p:sp>
        <p:nvSpPr>
          <p:cNvPr id="4" name="Rounded Rectangle 9">
            <a:extLst>
              <a:ext uri="{FF2B5EF4-FFF2-40B4-BE49-F238E27FC236}">
                <a16:creationId xmlns:a16="http://schemas.microsoft.com/office/drawing/2014/main" id="{4DB58C0F-6528-8292-C7BD-27784C03B180}"/>
              </a:ext>
            </a:extLst>
          </p:cNvPr>
          <p:cNvSpPr/>
          <p:nvPr/>
        </p:nvSpPr>
        <p:spPr bwMode="auto">
          <a:xfrm rot="10800000" flipH="1" flipV="1">
            <a:off x="8678903" y="2838827"/>
            <a:ext cx="3164681" cy="1311280"/>
          </a:xfrm>
          <a:prstGeom prst="roundRect">
            <a:avLst>
              <a:gd name="adj" fmla="val 11316"/>
            </a:avLst>
          </a:prstGeom>
          <a:solidFill>
            <a:srgbClr val="F4F3F5"/>
          </a:solidFill>
          <a:effectLst>
            <a:outerShdw blurRad="63500" dist="127000" dir="2700000" algn="tl" rotWithShape="0">
              <a:srgbClr val="B1B3B3">
                <a:alpha val="50000"/>
              </a:srgbClr>
            </a:outerShdw>
          </a:effectLst>
        </p:spPr>
        <p:txBody>
          <a:bodyPr wrap="square" lIns="0" tIns="0" rIns="0" bIns="0" anchor="ctr" anchorCtr="0">
            <a:noAutofit/>
          </a:bodyPr>
          <a:lstStyle/>
          <a:p>
            <a:pPr algn="ctr" defTabSz="914367">
              <a:spcBef>
                <a:spcPct val="0"/>
              </a:spcBef>
              <a:spcAft>
                <a:spcPct val="0"/>
              </a:spcAft>
              <a:defRPr/>
            </a:pPr>
            <a:r>
              <a:rPr lang="en-US" sz="2800" kern="0">
                <a:ln w="3175">
                  <a:noFill/>
                </a:ln>
                <a:solidFill>
                  <a:srgbClr val="141414"/>
                </a:solidFill>
                <a:ea typeface="+mn-lt"/>
                <a:cs typeface="+mn-lt"/>
              </a:rPr>
              <a:t>.NET is a </a:t>
            </a:r>
            <a:r>
              <a:rPr lang="en-US" sz="2800" b="1" kern="0">
                <a:ln w="3175">
                  <a:noFill/>
                </a:ln>
                <a:solidFill>
                  <a:srgbClr val="141414"/>
                </a:solidFill>
                <a:ea typeface="+mn-lt"/>
                <a:cs typeface="+mn-lt"/>
              </a:rPr>
              <a:t>toolkit</a:t>
            </a:r>
            <a:r>
              <a:rPr lang="en-US" sz="2800" kern="0">
                <a:ln w="3175">
                  <a:noFill/>
                </a:ln>
                <a:solidFill>
                  <a:srgbClr val="141414"/>
                </a:solidFill>
                <a:ea typeface="+mn-lt"/>
                <a:cs typeface="+mn-lt"/>
              </a:rPr>
              <a:t> for building apps</a:t>
            </a:r>
            <a:endParaRPr lang="en-US" sz="2800">
              <a:cs typeface="Calibri"/>
            </a:endParaRPr>
          </a:p>
        </p:txBody>
      </p:sp>
      <p:sp>
        <p:nvSpPr>
          <p:cNvPr id="6" name="Arrow: Right 5">
            <a:extLst>
              <a:ext uri="{FF2B5EF4-FFF2-40B4-BE49-F238E27FC236}">
                <a16:creationId xmlns:a16="http://schemas.microsoft.com/office/drawing/2014/main" id="{BE8686D8-294D-410B-283F-9A260D0B88D6}"/>
              </a:ext>
            </a:extLst>
          </p:cNvPr>
          <p:cNvSpPr/>
          <p:nvPr/>
        </p:nvSpPr>
        <p:spPr>
          <a:xfrm>
            <a:off x="7805351" y="3233352"/>
            <a:ext cx="1019432" cy="51486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10625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6ADF3F7F-AEE4-774E-88F4-612FB069A9FB}" vid="{DD83C3FB-08E2-7F4A-A5E3-C4C793359442}"/>
    </a:ext>
  </a:extLst>
</a:theme>
</file>

<file path=ppt/theme/theme2.xml><?xml version="1.0" encoding="utf-8"?>
<a:theme xmlns:a="http://schemas.openxmlformats.org/drawingml/2006/main" name=".net with margins">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6ADF3F7F-AEE4-774E-88F4-612FB069A9FB}" vid="{DD83C3FB-08E2-7F4A-A5E3-C4C79335944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1_Office Theme</Template>
  <Application>Microsoft Office PowerPoint</Application>
  <PresentationFormat>Widescreen</PresentationFormat>
  <Slides>15</Slides>
  <Notes>4</Notes>
  <HiddenSlides>1</HiddenSlides>
  <ScaleCrop>false</ScaleCrop>
  <HeadingPairs>
    <vt:vector size="4" baseType="variant">
      <vt:variant>
        <vt:lpstr>Theme</vt:lpstr>
      </vt:variant>
      <vt:variant>
        <vt:i4>2</vt:i4>
      </vt:variant>
      <vt:variant>
        <vt:lpstr>Slide Titles</vt:lpstr>
      </vt:variant>
      <vt:variant>
        <vt:i4>15</vt:i4>
      </vt:variant>
    </vt:vector>
  </HeadingPairs>
  <TitlesOfParts>
    <vt:vector size="17" baseType="lpstr">
      <vt:lpstr>1_Office Theme</vt:lpstr>
      <vt:lpstr>.net with margins</vt:lpstr>
      <vt:lpstr>PowerPoint Presentation</vt:lpstr>
      <vt:lpstr>.NET Conf Student Zone</vt:lpstr>
      <vt:lpstr>Tracks</vt:lpstr>
      <vt:lpstr>Tracks</vt:lpstr>
      <vt:lpstr>Tracks</vt:lpstr>
      <vt:lpstr>Tracks</vt:lpstr>
      <vt:lpstr>Check out the repo...</vt:lpstr>
      <vt:lpstr>What is .NET?</vt:lpstr>
      <vt:lpstr>What is .NET?</vt:lpstr>
      <vt:lpstr>What is .NET?</vt:lpstr>
      <vt:lpstr>What is .NET?</vt:lpstr>
      <vt:lpstr>More ways to learn</vt:lpstr>
      <vt:lpstr>Tune into the rest of the conference...</vt:lpstr>
      <vt:lpstr>Session Review</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Kitty Moujaes (ALLOVUS DESIGN INC)</dc:creator>
  <cp:revision>1</cp:revision>
  <dcterms:created xsi:type="dcterms:W3CDTF">2023-09-13T17:25:02Z</dcterms:created>
  <dcterms:modified xsi:type="dcterms:W3CDTF">2023-11-13T15:25:10Z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2020-08-18T20:47:28Z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06d97514-35aa-40cb-92b9-00001d762660</vt:lpwstr>
  </property>
  <property fmtid="{D5CDD505-2E9C-101B-9397-08002B2CF9AE}" pid="8" name="MSIP_Label_f42aa342-8706-4288-bd11-ebb85995028c_ContentBits">
    <vt:lpwstr>0</vt:lpwstr>
  </property>
</Properties>
</file>